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2" r:id="rId1"/>
  </p:sldMasterIdLst>
  <p:notesMasterIdLst>
    <p:notesMasterId r:id="rId26"/>
  </p:notesMasterIdLst>
  <p:sldIdLst>
    <p:sldId id="256" r:id="rId2"/>
    <p:sldId id="283" r:id="rId3"/>
    <p:sldId id="257" r:id="rId4"/>
    <p:sldId id="258" r:id="rId5"/>
    <p:sldId id="277" r:id="rId6"/>
    <p:sldId id="278" r:id="rId7"/>
    <p:sldId id="279" r:id="rId8"/>
    <p:sldId id="280" r:id="rId9"/>
    <p:sldId id="281" r:id="rId10"/>
    <p:sldId id="282" r:id="rId11"/>
    <p:sldId id="265" r:id="rId12"/>
    <p:sldId id="266" r:id="rId13"/>
    <p:sldId id="264" r:id="rId14"/>
    <p:sldId id="284" r:id="rId15"/>
    <p:sldId id="261" r:id="rId16"/>
    <p:sldId id="259" r:id="rId17"/>
    <p:sldId id="260" r:id="rId18"/>
    <p:sldId id="272" r:id="rId19"/>
    <p:sldId id="271" r:id="rId20"/>
    <p:sldId id="267" r:id="rId21"/>
    <p:sldId id="268" r:id="rId22"/>
    <p:sldId id="269" r:id="rId23"/>
    <p:sldId id="270" r:id="rId24"/>
    <p:sldId id="27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7FD957D-7A1B-6748-BEC3-96115732E9A1}">
          <p14:sldIdLst>
            <p14:sldId id="256"/>
            <p14:sldId id="283"/>
            <p14:sldId id="257"/>
            <p14:sldId id="258"/>
            <p14:sldId id="277"/>
            <p14:sldId id="278"/>
            <p14:sldId id="279"/>
            <p14:sldId id="280"/>
            <p14:sldId id="281"/>
            <p14:sldId id="282"/>
            <p14:sldId id="265"/>
            <p14:sldId id="266"/>
            <p14:sldId id="264"/>
            <p14:sldId id="284"/>
            <p14:sldId id="261"/>
            <p14:sldId id="259"/>
            <p14:sldId id="260"/>
            <p14:sldId id="272"/>
            <p14:sldId id="271"/>
            <p14:sldId id="267"/>
            <p14:sldId id="268"/>
            <p14:sldId id="269"/>
            <p14:sldId id="270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kki Yagiz Erdinc" initials="HYE" lastIdx="1" clrIdx="0">
    <p:extLst>
      <p:ext uri="{19B8F6BF-5375-455C-9EA6-DF929625EA0E}">
        <p15:presenceInfo xmlns:p15="http://schemas.microsoft.com/office/powerpoint/2012/main" userId="S::20172105022@dogus.edu.tr::35f25396-801f-43c5-8cf8-8549c9988ce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6"/>
    <p:restoredTop sz="94722"/>
  </p:normalViewPr>
  <p:slideViewPr>
    <p:cSldViewPr snapToGrid="0" snapToObjects="1">
      <p:cViewPr varScale="1">
        <p:scale>
          <a:sx n="124" d="100"/>
          <a:sy n="124" d="100"/>
        </p:scale>
        <p:origin x="2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4" d="100"/>
          <a:sy n="114" d="100"/>
        </p:scale>
        <p:origin x="334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3T19:40:39.907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19C36A-917D-475B-9E3D-843B3C93712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3F15B3B9-47DB-4DA0-BC03-B05E6E0DA75B}">
      <dgm:prSet/>
      <dgm:spPr/>
      <dgm:t>
        <a:bodyPr/>
        <a:lstStyle/>
        <a:p>
          <a:pPr>
            <a:defRPr cap="all"/>
          </a:pPr>
          <a:r>
            <a:rPr lang="tr-TR"/>
            <a:t>Noktalama İşaretlerinin Atılması (NA)</a:t>
          </a:r>
          <a:endParaRPr lang="en-US"/>
        </a:p>
      </dgm:t>
    </dgm:pt>
    <dgm:pt modelId="{C43B306E-207B-4807-A3BC-AF0B65BDF8E3}" type="parTrans" cxnId="{1455151E-77B9-4F68-8925-CAD16750E532}">
      <dgm:prSet/>
      <dgm:spPr/>
      <dgm:t>
        <a:bodyPr/>
        <a:lstStyle/>
        <a:p>
          <a:endParaRPr lang="en-US"/>
        </a:p>
      </dgm:t>
    </dgm:pt>
    <dgm:pt modelId="{0C744848-18B1-42D5-810C-1DA33D06085A}" type="sibTrans" cxnId="{1455151E-77B9-4F68-8925-CAD16750E532}">
      <dgm:prSet/>
      <dgm:spPr/>
      <dgm:t>
        <a:bodyPr/>
        <a:lstStyle/>
        <a:p>
          <a:endParaRPr lang="en-US"/>
        </a:p>
      </dgm:t>
    </dgm:pt>
    <dgm:pt modelId="{50E8BD36-4138-42AB-A30E-9BD73C9A39D3}">
      <dgm:prSet/>
      <dgm:spPr/>
      <dgm:t>
        <a:bodyPr/>
        <a:lstStyle/>
        <a:p>
          <a:pPr>
            <a:defRPr cap="all"/>
          </a:pPr>
          <a:r>
            <a:rPr lang="tr-TR"/>
            <a:t>Durak kelimelerinin atılması (DA)</a:t>
          </a:r>
          <a:endParaRPr lang="en-US"/>
        </a:p>
      </dgm:t>
    </dgm:pt>
    <dgm:pt modelId="{0BF3F771-196D-48A4-BD50-0C0E8AD34FE7}" type="parTrans" cxnId="{F97DA102-09D3-4A89-81A7-1AD8D34006D6}">
      <dgm:prSet/>
      <dgm:spPr/>
      <dgm:t>
        <a:bodyPr/>
        <a:lstStyle/>
        <a:p>
          <a:endParaRPr lang="en-US"/>
        </a:p>
      </dgm:t>
    </dgm:pt>
    <dgm:pt modelId="{1CE74A33-7DE5-4EB0-B54D-3325C9687C3A}" type="sibTrans" cxnId="{F97DA102-09D3-4A89-81A7-1AD8D34006D6}">
      <dgm:prSet/>
      <dgm:spPr/>
      <dgm:t>
        <a:bodyPr/>
        <a:lstStyle/>
        <a:p>
          <a:endParaRPr lang="en-US"/>
        </a:p>
      </dgm:t>
    </dgm:pt>
    <dgm:pt modelId="{31E9D43C-5AFE-4055-9CFB-7D990AD325F8}">
      <dgm:prSet/>
      <dgm:spPr/>
      <dgm:t>
        <a:bodyPr/>
        <a:lstStyle/>
        <a:p>
          <a:pPr>
            <a:defRPr cap="all"/>
          </a:pPr>
          <a:r>
            <a:rPr lang="tr-TR"/>
            <a:t>Noktalama işaretleri ve durak kelimelerini atılması (NDA)</a:t>
          </a:r>
          <a:endParaRPr lang="en-US"/>
        </a:p>
      </dgm:t>
    </dgm:pt>
    <dgm:pt modelId="{0020A03B-34FC-4B4C-826D-019129E36AC9}" type="parTrans" cxnId="{31A53B54-FA25-4319-9309-0415C98EEC88}">
      <dgm:prSet/>
      <dgm:spPr/>
      <dgm:t>
        <a:bodyPr/>
        <a:lstStyle/>
        <a:p>
          <a:endParaRPr lang="en-US"/>
        </a:p>
      </dgm:t>
    </dgm:pt>
    <dgm:pt modelId="{EAB53BC8-D895-4F53-9966-AE5487328FF9}" type="sibTrans" cxnId="{31A53B54-FA25-4319-9309-0415C98EEC88}">
      <dgm:prSet/>
      <dgm:spPr/>
      <dgm:t>
        <a:bodyPr/>
        <a:lstStyle/>
        <a:p>
          <a:endParaRPr lang="en-US"/>
        </a:p>
      </dgm:t>
    </dgm:pt>
    <dgm:pt modelId="{ECA40908-F7A9-47C7-8BF6-874504C9F71E}">
      <dgm:prSet/>
      <dgm:spPr/>
      <dgm:t>
        <a:bodyPr/>
        <a:lstStyle/>
        <a:p>
          <a:pPr>
            <a:defRPr cap="all"/>
          </a:pPr>
          <a:r>
            <a:rPr lang="tr-TR"/>
            <a:t>Kelimelerin Gövdelerine İndirgenmesi (Gİ)</a:t>
          </a:r>
          <a:endParaRPr lang="en-US"/>
        </a:p>
      </dgm:t>
    </dgm:pt>
    <dgm:pt modelId="{46695A9D-2700-4DE4-8BDE-0C10DA74A1AA}" type="parTrans" cxnId="{C9C8BE17-6084-4883-A1DC-955D51704AC7}">
      <dgm:prSet/>
      <dgm:spPr/>
      <dgm:t>
        <a:bodyPr/>
        <a:lstStyle/>
        <a:p>
          <a:endParaRPr lang="en-US"/>
        </a:p>
      </dgm:t>
    </dgm:pt>
    <dgm:pt modelId="{304A0746-77E6-4448-AD35-E01AAC925823}" type="sibTrans" cxnId="{C9C8BE17-6084-4883-A1DC-955D51704AC7}">
      <dgm:prSet/>
      <dgm:spPr/>
      <dgm:t>
        <a:bodyPr/>
        <a:lstStyle/>
        <a:p>
          <a:endParaRPr lang="en-US"/>
        </a:p>
      </dgm:t>
    </dgm:pt>
    <dgm:pt modelId="{D7D9AF48-6967-48AA-8F0F-5ED7BBDB6946}">
      <dgm:prSet/>
      <dgm:spPr/>
      <dgm:t>
        <a:bodyPr/>
        <a:lstStyle/>
        <a:p>
          <a:pPr>
            <a:defRPr cap="all"/>
          </a:pPr>
          <a:r>
            <a:rPr lang="tr-TR"/>
            <a:t>Kelime Gövdelerine indirgenmiş derlemden noktalama işaretleri ve durak kelimelerinin atılması (GNDA)</a:t>
          </a:r>
          <a:endParaRPr lang="en-US"/>
        </a:p>
      </dgm:t>
    </dgm:pt>
    <dgm:pt modelId="{492A3EB4-F3A4-475B-87E4-350AE4EF4114}" type="parTrans" cxnId="{A23E67B8-F8F8-4A9B-8CA2-E1CEFD4B498A}">
      <dgm:prSet/>
      <dgm:spPr/>
      <dgm:t>
        <a:bodyPr/>
        <a:lstStyle/>
        <a:p>
          <a:endParaRPr lang="en-US"/>
        </a:p>
      </dgm:t>
    </dgm:pt>
    <dgm:pt modelId="{6F912F08-8C07-4C93-96E5-BD40825CA942}" type="sibTrans" cxnId="{A23E67B8-F8F8-4A9B-8CA2-E1CEFD4B498A}">
      <dgm:prSet/>
      <dgm:spPr/>
      <dgm:t>
        <a:bodyPr/>
        <a:lstStyle/>
        <a:p>
          <a:endParaRPr lang="en-US"/>
        </a:p>
      </dgm:t>
    </dgm:pt>
    <dgm:pt modelId="{3E0C6713-D631-46F4-B8AD-4F9B52E27C26}" type="pres">
      <dgm:prSet presAssocID="{1519C36A-917D-475B-9E3D-843B3C937127}" presName="root" presStyleCnt="0">
        <dgm:presLayoutVars>
          <dgm:dir/>
          <dgm:resizeHandles val="exact"/>
        </dgm:presLayoutVars>
      </dgm:prSet>
      <dgm:spPr/>
    </dgm:pt>
    <dgm:pt modelId="{FEBCB446-9309-4C3E-BE66-7A3C1EE02DB6}" type="pres">
      <dgm:prSet presAssocID="{3F15B3B9-47DB-4DA0-BC03-B05E6E0DA75B}" presName="compNode" presStyleCnt="0"/>
      <dgm:spPr/>
    </dgm:pt>
    <dgm:pt modelId="{F735430C-D46E-4AED-944B-ED92C87AD699}" type="pres">
      <dgm:prSet presAssocID="{3F15B3B9-47DB-4DA0-BC03-B05E6E0DA75B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809F3DEC-D11E-4E38-B06C-7BD70ED45965}" type="pres">
      <dgm:prSet presAssocID="{3F15B3B9-47DB-4DA0-BC03-B05E6E0DA75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lamation Mark"/>
        </a:ext>
      </dgm:extLst>
    </dgm:pt>
    <dgm:pt modelId="{1CE5251D-FDEE-48D4-9778-B906F642A905}" type="pres">
      <dgm:prSet presAssocID="{3F15B3B9-47DB-4DA0-BC03-B05E6E0DA75B}" presName="spaceRect" presStyleCnt="0"/>
      <dgm:spPr/>
    </dgm:pt>
    <dgm:pt modelId="{742ADAED-FF95-4212-A07C-476E0648B088}" type="pres">
      <dgm:prSet presAssocID="{3F15B3B9-47DB-4DA0-BC03-B05E6E0DA75B}" presName="textRect" presStyleLbl="revTx" presStyleIdx="0" presStyleCnt="5">
        <dgm:presLayoutVars>
          <dgm:chMax val="1"/>
          <dgm:chPref val="1"/>
        </dgm:presLayoutVars>
      </dgm:prSet>
      <dgm:spPr/>
    </dgm:pt>
    <dgm:pt modelId="{580D5BB1-2C1D-4CD6-8CB8-C8E12D7774CB}" type="pres">
      <dgm:prSet presAssocID="{0C744848-18B1-42D5-810C-1DA33D06085A}" presName="sibTrans" presStyleCnt="0"/>
      <dgm:spPr/>
    </dgm:pt>
    <dgm:pt modelId="{73E88A8C-A9DF-4418-B140-9BBC39ED137F}" type="pres">
      <dgm:prSet presAssocID="{50E8BD36-4138-42AB-A30E-9BD73C9A39D3}" presName="compNode" presStyleCnt="0"/>
      <dgm:spPr/>
    </dgm:pt>
    <dgm:pt modelId="{C99B9B76-E2CA-4085-8E0E-3778ACDF2B92}" type="pres">
      <dgm:prSet presAssocID="{50E8BD36-4138-42AB-A30E-9BD73C9A39D3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4E81CD42-F1A1-4AD4-86C9-9C030F6F4689}" type="pres">
      <dgm:prSet presAssocID="{50E8BD36-4138-42AB-A30E-9BD73C9A39D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Counter-clockwise curve"/>
        </a:ext>
      </dgm:extLst>
    </dgm:pt>
    <dgm:pt modelId="{1D2419E3-E1D7-41EC-A906-36C91F5331EB}" type="pres">
      <dgm:prSet presAssocID="{50E8BD36-4138-42AB-A30E-9BD73C9A39D3}" presName="spaceRect" presStyleCnt="0"/>
      <dgm:spPr/>
    </dgm:pt>
    <dgm:pt modelId="{21A25C7C-93D9-45FD-BABC-49D8A9E8FE37}" type="pres">
      <dgm:prSet presAssocID="{50E8BD36-4138-42AB-A30E-9BD73C9A39D3}" presName="textRect" presStyleLbl="revTx" presStyleIdx="1" presStyleCnt="5">
        <dgm:presLayoutVars>
          <dgm:chMax val="1"/>
          <dgm:chPref val="1"/>
        </dgm:presLayoutVars>
      </dgm:prSet>
      <dgm:spPr/>
    </dgm:pt>
    <dgm:pt modelId="{5318BCF7-F2C0-4A97-BC63-F3DFD996EE5A}" type="pres">
      <dgm:prSet presAssocID="{1CE74A33-7DE5-4EB0-B54D-3325C9687C3A}" presName="sibTrans" presStyleCnt="0"/>
      <dgm:spPr/>
    </dgm:pt>
    <dgm:pt modelId="{87BBADBE-2D0E-49B0-842F-4113BF4608B4}" type="pres">
      <dgm:prSet presAssocID="{31E9D43C-5AFE-4055-9CFB-7D990AD325F8}" presName="compNode" presStyleCnt="0"/>
      <dgm:spPr/>
    </dgm:pt>
    <dgm:pt modelId="{03A0004A-CE02-4D7A-9F3D-A9258B0CDF46}" type="pres">
      <dgm:prSet presAssocID="{31E9D43C-5AFE-4055-9CFB-7D990AD325F8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A04EC1C-C52D-4B69-B436-DFDA9C2BCFB4}" type="pres">
      <dgm:prSet presAssocID="{31E9D43C-5AFE-4055-9CFB-7D990AD325F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4008511-7C22-4B8D-8118-1B416659E4B5}" type="pres">
      <dgm:prSet presAssocID="{31E9D43C-5AFE-4055-9CFB-7D990AD325F8}" presName="spaceRect" presStyleCnt="0"/>
      <dgm:spPr/>
    </dgm:pt>
    <dgm:pt modelId="{58BA7D1C-2201-4EE9-8282-C486378394FD}" type="pres">
      <dgm:prSet presAssocID="{31E9D43C-5AFE-4055-9CFB-7D990AD325F8}" presName="textRect" presStyleLbl="revTx" presStyleIdx="2" presStyleCnt="5">
        <dgm:presLayoutVars>
          <dgm:chMax val="1"/>
          <dgm:chPref val="1"/>
        </dgm:presLayoutVars>
      </dgm:prSet>
      <dgm:spPr/>
    </dgm:pt>
    <dgm:pt modelId="{FD8B4761-B48A-483C-BC37-96B204FF694F}" type="pres">
      <dgm:prSet presAssocID="{EAB53BC8-D895-4F53-9966-AE5487328FF9}" presName="sibTrans" presStyleCnt="0"/>
      <dgm:spPr/>
    </dgm:pt>
    <dgm:pt modelId="{517E5901-DC29-425C-A2D9-1182306843D4}" type="pres">
      <dgm:prSet presAssocID="{ECA40908-F7A9-47C7-8BF6-874504C9F71E}" presName="compNode" presStyleCnt="0"/>
      <dgm:spPr/>
    </dgm:pt>
    <dgm:pt modelId="{BEA3D140-950F-4276-9D01-399E16BE8C7B}" type="pres">
      <dgm:prSet presAssocID="{ECA40908-F7A9-47C7-8BF6-874504C9F71E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7FEF524-D7A5-4693-AD40-BEE6E2CDE8F1}" type="pres">
      <dgm:prSet presAssocID="{ECA40908-F7A9-47C7-8BF6-874504C9F71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3540FE58-A27A-4B82-AF3B-4131B41FD6DF}" type="pres">
      <dgm:prSet presAssocID="{ECA40908-F7A9-47C7-8BF6-874504C9F71E}" presName="spaceRect" presStyleCnt="0"/>
      <dgm:spPr/>
    </dgm:pt>
    <dgm:pt modelId="{6AC58339-88B7-4570-B423-F5EC575AE79E}" type="pres">
      <dgm:prSet presAssocID="{ECA40908-F7A9-47C7-8BF6-874504C9F71E}" presName="textRect" presStyleLbl="revTx" presStyleIdx="3" presStyleCnt="5">
        <dgm:presLayoutVars>
          <dgm:chMax val="1"/>
          <dgm:chPref val="1"/>
        </dgm:presLayoutVars>
      </dgm:prSet>
      <dgm:spPr/>
    </dgm:pt>
    <dgm:pt modelId="{568401D3-969E-4586-9442-22D87E8512E5}" type="pres">
      <dgm:prSet presAssocID="{304A0746-77E6-4448-AD35-E01AAC925823}" presName="sibTrans" presStyleCnt="0"/>
      <dgm:spPr/>
    </dgm:pt>
    <dgm:pt modelId="{BCF755DE-4FBE-42AB-886A-5E078603AD0F}" type="pres">
      <dgm:prSet presAssocID="{D7D9AF48-6967-48AA-8F0F-5ED7BBDB6946}" presName="compNode" presStyleCnt="0"/>
      <dgm:spPr/>
    </dgm:pt>
    <dgm:pt modelId="{51B9F77F-8E7E-4760-8321-A646059556F9}" type="pres">
      <dgm:prSet presAssocID="{D7D9AF48-6967-48AA-8F0F-5ED7BBDB6946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8C5DADB-9BF0-4256-B661-28A7D741E46B}" type="pres">
      <dgm:prSet presAssocID="{D7D9AF48-6967-48AA-8F0F-5ED7BBDB694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pieces"/>
        </a:ext>
      </dgm:extLst>
    </dgm:pt>
    <dgm:pt modelId="{C4DCE7A1-924E-44B9-A170-1CD89E05BC44}" type="pres">
      <dgm:prSet presAssocID="{D7D9AF48-6967-48AA-8F0F-5ED7BBDB6946}" presName="spaceRect" presStyleCnt="0"/>
      <dgm:spPr/>
    </dgm:pt>
    <dgm:pt modelId="{631EB47D-E77A-404D-A546-6DDF05109B3E}" type="pres">
      <dgm:prSet presAssocID="{D7D9AF48-6967-48AA-8F0F-5ED7BBDB694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97DA102-09D3-4A89-81A7-1AD8D34006D6}" srcId="{1519C36A-917D-475B-9E3D-843B3C937127}" destId="{50E8BD36-4138-42AB-A30E-9BD73C9A39D3}" srcOrd="1" destOrd="0" parTransId="{0BF3F771-196D-48A4-BD50-0C0E8AD34FE7}" sibTransId="{1CE74A33-7DE5-4EB0-B54D-3325C9687C3A}"/>
    <dgm:cxn modelId="{6630F003-7549-4A68-A114-A632E2D5E5FE}" type="presOf" srcId="{31E9D43C-5AFE-4055-9CFB-7D990AD325F8}" destId="{58BA7D1C-2201-4EE9-8282-C486378394FD}" srcOrd="0" destOrd="0" presId="urn:microsoft.com/office/officeart/2018/5/layout/IconLeafLabelList"/>
    <dgm:cxn modelId="{22697E16-C671-4EF4-AB66-C0E186AB85DA}" type="presOf" srcId="{50E8BD36-4138-42AB-A30E-9BD73C9A39D3}" destId="{21A25C7C-93D9-45FD-BABC-49D8A9E8FE37}" srcOrd="0" destOrd="0" presId="urn:microsoft.com/office/officeart/2018/5/layout/IconLeafLabelList"/>
    <dgm:cxn modelId="{C9C8BE17-6084-4883-A1DC-955D51704AC7}" srcId="{1519C36A-917D-475B-9E3D-843B3C937127}" destId="{ECA40908-F7A9-47C7-8BF6-874504C9F71E}" srcOrd="3" destOrd="0" parTransId="{46695A9D-2700-4DE4-8BDE-0C10DA74A1AA}" sibTransId="{304A0746-77E6-4448-AD35-E01AAC925823}"/>
    <dgm:cxn modelId="{1455151E-77B9-4F68-8925-CAD16750E532}" srcId="{1519C36A-917D-475B-9E3D-843B3C937127}" destId="{3F15B3B9-47DB-4DA0-BC03-B05E6E0DA75B}" srcOrd="0" destOrd="0" parTransId="{C43B306E-207B-4807-A3BC-AF0B65BDF8E3}" sibTransId="{0C744848-18B1-42D5-810C-1DA33D06085A}"/>
    <dgm:cxn modelId="{31A53B54-FA25-4319-9309-0415C98EEC88}" srcId="{1519C36A-917D-475B-9E3D-843B3C937127}" destId="{31E9D43C-5AFE-4055-9CFB-7D990AD325F8}" srcOrd="2" destOrd="0" parTransId="{0020A03B-34FC-4B4C-826D-019129E36AC9}" sibTransId="{EAB53BC8-D895-4F53-9966-AE5487328FF9}"/>
    <dgm:cxn modelId="{9AAB4D87-9157-466C-BF25-8257C584A581}" type="presOf" srcId="{ECA40908-F7A9-47C7-8BF6-874504C9F71E}" destId="{6AC58339-88B7-4570-B423-F5EC575AE79E}" srcOrd="0" destOrd="0" presId="urn:microsoft.com/office/officeart/2018/5/layout/IconLeafLabelList"/>
    <dgm:cxn modelId="{A23E67B8-F8F8-4A9B-8CA2-E1CEFD4B498A}" srcId="{1519C36A-917D-475B-9E3D-843B3C937127}" destId="{D7D9AF48-6967-48AA-8F0F-5ED7BBDB6946}" srcOrd="4" destOrd="0" parTransId="{492A3EB4-F3A4-475B-87E4-350AE4EF4114}" sibTransId="{6F912F08-8C07-4C93-96E5-BD40825CA942}"/>
    <dgm:cxn modelId="{41CE6EC2-FC70-4034-8902-873236716604}" type="presOf" srcId="{D7D9AF48-6967-48AA-8F0F-5ED7BBDB6946}" destId="{631EB47D-E77A-404D-A546-6DDF05109B3E}" srcOrd="0" destOrd="0" presId="urn:microsoft.com/office/officeart/2018/5/layout/IconLeafLabelList"/>
    <dgm:cxn modelId="{776C75D6-F9DE-4B75-BBF2-A4BE5BEE58A5}" type="presOf" srcId="{3F15B3B9-47DB-4DA0-BC03-B05E6E0DA75B}" destId="{742ADAED-FF95-4212-A07C-476E0648B088}" srcOrd="0" destOrd="0" presId="urn:microsoft.com/office/officeart/2018/5/layout/IconLeafLabelList"/>
    <dgm:cxn modelId="{AB5051E7-B8C7-4DEA-84CF-81A69504B3B9}" type="presOf" srcId="{1519C36A-917D-475B-9E3D-843B3C937127}" destId="{3E0C6713-D631-46F4-B8AD-4F9B52E27C26}" srcOrd="0" destOrd="0" presId="urn:microsoft.com/office/officeart/2018/5/layout/IconLeafLabelList"/>
    <dgm:cxn modelId="{E25A4AAC-8C41-4D86-B6F1-8DFBF25A3713}" type="presParOf" srcId="{3E0C6713-D631-46F4-B8AD-4F9B52E27C26}" destId="{FEBCB446-9309-4C3E-BE66-7A3C1EE02DB6}" srcOrd="0" destOrd="0" presId="urn:microsoft.com/office/officeart/2018/5/layout/IconLeafLabelList"/>
    <dgm:cxn modelId="{7A0DEA15-3F9D-4B2E-ACA4-88C9CDED9254}" type="presParOf" srcId="{FEBCB446-9309-4C3E-BE66-7A3C1EE02DB6}" destId="{F735430C-D46E-4AED-944B-ED92C87AD699}" srcOrd="0" destOrd="0" presId="urn:microsoft.com/office/officeart/2018/5/layout/IconLeafLabelList"/>
    <dgm:cxn modelId="{EF5AE0F0-D938-4252-ADD6-76BD9D651F9D}" type="presParOf" srcId="{FEBCB446-9309-4C3E-BE66-7A3C1EE02DB6}" destId="{809F3DEC-D11E-4E38-B06C-7BD70ED45965}" srcOrd="1" destOrd="0" presId="urn:microsoft.com/office/officeart/2018/5/layout/IconLeafLabelList"/>
    <dgm:cxn modelId="{CE2D2C2C-D1BC-4FDC-AD54-24B9D3502C27}" type="presParOf" srcId="{FEBCB446-9309-4C3E-BE66-7A3C1EE02DB6}" destId="{1CE5251D-FDEE-48D4-9778-B906F642A905}" srcOrd="2" destOrd="0" presId="urn:microsoft.com/office/officeart/2018/5/layout/IconLeafLabelList"/>
    <dgm:cxn modelId="{A897B1B5-A162-44FD-9C80-92ACD66C9893}" type="presParOf" srcId="{FEBCB446-9309-4C3E-BE66-7A3C1EE02DB6}" destId="{742ADAED-FF95-4212-A07C-476E0648B088}" srcOrd="3" destOrd="0" presId="urn:microsoft.com/office/officeart/2018/5/layout/IconLeafLabelList"/>
    <dgm:cxn modelId="{9263AB9F-6B6D-4963-91C9-E36B52773744}" type="presParOf" srcId="{3E0C6713-D631-46F4-B8AD-4F9B52E27C26}" destId="{580D5BB1-2C1D-4CD6-8CB8-C8E12D7774CB}" srcOrd="1" destOrd="0" presId="urn:microsoft.com/office/officeart/2018/5/layout/IconLeafLabelList"/>
    <dgm:cxn modelId="{1F2CBB24-69CE-402B-A378-205DF0F8489D}" type="presParOf" srcId="{3E0C6713-D631-46F4-B8AD-4F9B52E27C26}" destId="{73E88A8C-A9DF-4418-B140-9BBC39ED137F}" srcOrd="2" destOrd="0" presId="urn:microsoft.com/office/officeart/2018/5/layout/IconLeafLabelList"/>
    <dgm:cxn modelId="{5DE71C26-0F72-43BE-AFCA-22862EEE1519}" type="presParOf" srcId="{73E88A8C-A9DF-4418-B140-9BBC39ED137F}" destId="{C99B9B76-E2CA-4085-8E0E-3778ACDF2B92}" srcOrd="0" destOrd="0" presId="urn:microsoft.com/office/officeart/2018/5/layout/IconLeafLabelList"/>
    <dgm:cxn modelId="{A3279F8F-9CAF-43DF-B182-D65B59D55F99}" type="presParOf" srcId="{73E88A8C-A9DF-4418-B140-9BBC39ED137F}" destId="{4E81CD42-F1A1-4AD4-86C9-9C030F6F4689}" srcOrd="1" destOrd="0" presId="urn:microsoft.com/office/officeart/2018/5/layout/IconLeafLabelList"/>
    <dgm:cxn modelId="{DF127C48-842B-4020-8BAF-9C9A6D984AFA}" type="presParOf" srcId="{73E88A8C-A9DF-4418-B140-9BBC39ED137F}" destId="{1D2419E3-E1D7-41EC-A906-36C91F5331EB}" srcOrd="2" destOrd="0" presId="urn:microsoft.com/office/officeart/2018/5/layout/IconLeafLabelList"/>
    <dgm:cxn modelId="{C7A318B5-BB6D-46A8-B080-8821318436DC}" type="presParOf" srcId="{73E88A8C-A9DF-4418-B140-9BBC39ED137F}" destId="{21A25C7C-93D9-45FD-BABC-49D8A9E8FE37}" srcOrd="3" destOrd="0" presId="urn:microsoft.com/office/officeart/2018/5/layout/IconLeafLabelList"/>
    <dgm:cxn modelId="{5A2B6677-8F54-41DE-9318-79F21AC704C1}" type="presParOf" srcId="{3E0C6713-D631-46F4-B8AD-4F9B52E27C26}" destId="{5318BCF7-F2C0-4A97-BC63-F3DFD996EE5A}" srcOrd="3" destOrd="0" presId="urn:microsoft.com/office/officeart/2018/5/layout/IconLeafLabelList"/>
    <dgm:cxn modelId="{B6986996-E3A7-4B29-A49A-C65DA4DAAEB0}" type="presParOf" srcId="{3E0C6713-D631-46F4-B8AD-4F9B52E27C26}" destId="{87BBADBE-2D0E-49B0-842F-4113BF4608B4}" srcOrd="4" destOrd="0" presId="urn:microsoft.com/office/officeart/2018/5/layout/IconLeafLabelList"/>
    <dgm:cxn modelId="{DBA4BD2D-ACA5-4AA7-A1D1-4DDD8139DF4D}" type="presParOf" srcId="{87BBADBE-2D0E-49B0-842F-4113BF4608B4}" destId="{03A0004A-CE02-4D7A-9F3D-A9258B0CDF46}" srcOrd="0" destOrd="0" presId="urn:microsoft.com/office/officeart/2018/5/layout/IconLeafLabelList"/>
    <dgm:cxn modelId="{B7AF4FEB-58AC-4127-8B07-7F658F433112}" type="presParOf" srcId="{87BBADBE-2D0E-49B0-842F-4113BF4608B4}" destId="{EA04EC1C-C52D-4B69-B436-DFDA9C2BCFB4}" srcOrd="1" destOrd="0" presId="urn:microsoft.com/office/officeart/2018/5/layout/IconLeafLabelList"/>
    <dgm:cxn modelId="{5C8F5E27-853F-483C-BFA5-BB7DDA7685E9}" type="presParOf" srcId="{87BBADBE-2D0E-49B0-842F-4113BF4608B4}" destId="{14008511-7C22-4B8D-8118-1B416659E4B5}" srcOrd="2" destOrd="0" presId="urn:microsoft.com/office/officeart/2018/5/layout/IconLeafLabelList"/>
    <dgm:cxn modelId="{13703371-0970-447B-85BB-662BBFC660A0}" type="presParOf" srcId="{87BBADBE-2D0E-49B0-842F-4113BF4608B4}" destId="{58BA7D1C-2201-4EE9-8282-C486378394FD}" srcOrd="3" destOrd="0" presId="urn:microsoft.com/office/officeart/2018/5/layout/IconLeafLabelList"/>
    <dgm:cxn modelId="{66A00B83-A954-470D-83A4-0BB5FD35814A}" type="presParOf" srcId="{3E0C6713-D631-46F4-B8AD-4F9B52E27C26}" destId="{FD8B4761-B48A-483C-BC37-96B204FF694F}" srcOrd="5" destOrd="0" presId="urn:microsoft.com/office/officeart/2018/5/layout/IconLeafLabelList"/>
    <dgm:cxn modelId="{C1779C4D-2A8A-45C3-8A97-74A8E7EE9648}" type="presParOf" srcId="{3E0C6713-D631-46F4-B8AD-4F9B52E27C26}" destId="{517E5901-DC29-425C-A2D9-1182306843D4}" srcOrd="6" destOrd="0" presId="urn:microsoft.com/office/officeart/2018/5/layout/IconLeafLabelList"/>
    <dgm:cxn modelId="{A0648A54-AD00-418F-9DCF-147EF64842E6}" type="presParOf" srcId="{517E5901-DC29-425C-A2D9-1182306843D4}" destId="{BEA3D140-950F-4276-9D01-399E16BE8C7B}" srcOrd="0" destOrd="0" presId="urn:microsoft.com/office/officeart/2018/5/layout/IconLeafLabelList"/>
    <dgm:cxn modelId="{FF0B408B-15D8-400F-92F5-947372C77BC4}" type="presParOf" srcId="{517E5901-DC29-425C-A2D9-1182306843D4}" destId="{27FEF524-D7A5-4693-AD40-BEE6E2CDE8F1}" srcOrd="1" destOrd="0" presId="urn:microsoft.com/office/officeart/2018/5/layout/IconLeafLabelList"/>
    <dgm:cxn modelId="{97AC5532-2414-4DA3-A104-8C0A3DE5E14E}" type="presParOf" srcId="{517E5901-DC29-425C-A2D9-1182306843D4}" destId="{3540FE58-A27A-4B82-AF3B-4131B41FD6DF}" srcOrd="2" destOrd="0" presId="urn:microsoft.com/office/officeart/2018/5/layout/IconLeafLabelList"/>
    <dgm:cxn modelId="{D9AB6938-61C5-4ACB-8794-3F146040A14E}" type="presParOf" srcId="{517E5901-DC29-425C-A2D9-1182306843D4}" destId="{6AC58339-88B7-4570-B423-F5EC575AE79E}" srcOrd="3" destOrd="0" presId="urn:microsoft.com/office/officeart/2018/5/layout/IconLeafLabelList"/>
    <dgm:cxn modelId="{DE318346-68C4-48D7-B514-C96C99AD4BBE}" type="presParOf" srcId="{3E0C6713-D631-46F4-B8AD-4F9B52E27C26}" destId="{568401D3-969E-4586-9442-22D87E8512E5}" srcOrd="7" destOrd="0" presId="urn:microsoft.com/office/officeart/2018/5/layout/IconLeafLabelList"/>
    <dgm:cxn modelId="{0BF3E30C-F005-491E-8ABB-D771A394715D}" type="presParOf" srcId="{3E0C6713-D631-46F4-B8AD-4F9B52E27C26}" destId="{BCF755DE-4FBE-42AB-886A-5E078603AD0F}" srcOrd="8" destOrd="0" presId="urn:microsoft.com/office/officeart/2018/5/layout/IconLeafLabelList"/>
    <dgm:cxn modelId="{B36A08F5-3F8A-47BC-AC05-FDE4116C89FD}" type="presParOf" srcId="{BCF755DE-4FBE-42AB-886A-5E078603AD0F}" destId="{51B9F77F-8E7E-4760-8321-A646059556F9}" srcOrd="0" destOrd="0" presId="urn:microsoft.com/office/officeart/2018/5/layout/IconLeafLabelList"/>
    <dgm:cxn modelId="{9A57C23F-A80C-4450-86BF-365522834342}" type="presParOf" srcId="{BCF755DE-4FBE-42AB-886A-5E078603AD0F}" destId="{18C5DADB-9BF0-4256-B661-28A7D741E46B}" srcOrd="1" destOrd="0" presId="urn:microsoft.com/office/officeart/2018/5/layout/IconLeafLabelList"/>
    <dgm:cxn modelId="{A8C46F1C-7F2B-48FA-9900-3BFDA90B8BCF}" type="presParOf" srcId="{BCF755DE-4FBE-42AB-886A-5E078603AD0F}" destId="{C4DCE7A1-924E-44B9-A170-1CD89E05BC44}" srcOrd="2" destOrd="0" presId="urn:microsoft.com/office/officeart/2018/5/layout/IconLeafLabelList"/>
    <dgm:cxn modelId="{6B823DDF-CFCF-46E1-B2B9-B88A48738BF1}" type="presParOf" srcId="{BCF755DE-4FBE-42AB-886A-5E078603AD0F}" destId="{631EB47D-E77A-404D-A546-6DDF05109B3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DDC871-A710-4116-AC68-B3E22CFAD75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B1469DB-D023-4B79-996B-21EFE33244F7}">
      <dgm:prSet/>
      <dgm:spPr/>
      <dgm:t>
        <a:bodyPr/>
        <a:lstStyle/>
        <a:p>
          <a:pPr>
            <a:defRPr cap="all"/>
          </a:pPr>
          <a:r>
            <a:rPr lang="tr-TR"/>
            <a:t>Naive Bayes (NB), </a:t>
          </a:r>
          <a:endParaRPr lang="en-US"/>
        </a:p>
      </dgm:t>
    </dgm:pt>
    <dgm:pt modelId="{E9A93934-7F0F-41B2-98A5-63956A5DB916}" type="parTrans" cxnId="{A9A766F4-84E5-4F27-9D94-CDD8A3BD6462}">
      <dgm:prSet/>
      <dgm:spPr/>
      <dgm:t>
        <a:bodyPr/>
        <a:lstStyle/>
        <a:p>
          <a:endParaRPr lang="en-US"/>
        </a:p>
      </dgm:t>
    </dgm:pt>
    <dgm:pt modelId="{4C03326D-AC1C-416E-BC7C-CFA6846770F2}" type="sibTrans" cxnId="{A9A766F4-84E5-4F27-9D94-CDD8A3BD6462}">
      <dgm:prSet/>
      <dgm:spPr/>
      <dgm:t>
        <a:bodyPr/>
        <a:lstStyle/>
        <a:p>
          <a:endParaRPr lang="en-US"/>
        </a:p>
      </dgm:t>
    </dgm:pt>
    <dgm:pt modelId="{07449294-ECCC-4EFD-80CD-D1819F644EC0}">
      <dgm:prSet/>
      <dgm:spPr/>
      <dgm:t>
        <a:bodyPr/>
        <a:lstStyle/>
        <a:p>
          <a:pPr>
            <a:defRPr cap="all"/>
          </a:pPr>
          <a:r>
            <a:rPr lang="tr-TR"/>
            <a:t>Destek Vektör Makineleri (DVM), </a:t>
          </a:r>
          <a:endParaRPr lang="en-US"/>
        </a:p>
      </dgm:t>
    </dgm:pt>
    <dgm:pt modelId="{AA83C3F1-4B9F-4DA2-8E72-28664B14233F}" type="parTrans" cxnId="{390AE310-9A99-4548-A41A-4A7E512B9439}">
      <dgm:prSet/>
      <dgm:spPr/>
      <dgm:t>
        <a:bodyPr/>
        <a:lstStyle/>
        <a:p>
          <a:endParaRPr lang="en-US"/>
        </a:p>
      </dgm:t>
    </dgm:pt>
    <dgm:pt modelId="{6D505B43-9DB1-42EA-BC0F-840BF4D16127}" type="sibTrans" cxnId="{390AE310-9A99-4548-A41A-4A7E512B9439}">
      <dgm:prSet/>
      <dgm:spPr/>
      <dgm:t>
        <a:bodyPr/>
        <a:lstStyle/>
        <a:p>
          <a:endParaRPr lang="en-US"/>
        </a:p>
      </dgm:t>
    </dgm:pt>
    <dgm:pt modelId="{68E19404-C3DE-432E-90A3-5D0FE41AD585}">
      <dgm:prSet/>
      <dgm:spPr/>
      <dgm:t>
        <a:bodyPr/>
        <a:lstStyle/>
        <a:p>
          <a:pPr>
            <a:defRPr cap="all"/>
          </a:pPr>
          <a:r>
            <a:rPr lang="tr-TR"/>
            <a:t>Yapay Sinir ağları (YSA), </a:t>
          </a:r>
          <a:endParaRPr lang="en-US"/>
        </a:p>
      </dgm:t>
    </dgm:pt>
    <dgm:pt modelId="{D6F06659-CAE8-4D35-8263-5A13558E1058}" type="parTrans" cxnId="{7CF33B6C-756D-43D8-A007-86C46B8B6531}">
      <dgm:prSet/>
      <dgm:spPr/>
      <dgm:t>
        <a:bodyPr/>
        <a:lstStyle/>
        <a:p>
          <a:endParaRPr lang="en-US"/>
        </a:p>
      </dgm:t>
    </dgm:pt>
    <dgm:pt modelId="{1A7EE213-F055-4CC3-8A15-FFD614C179A9}" type="sibTrans" cxnId="{7CF33B6C-756D-43D8-A007-86C46B8B6531}">
      <dgm:prSet/>
      <dgm:spPr/>
      <dgm:t>
        <a:bodyPr/>
        <a:lstStyle/>
        <a:p>
          <a:endParaRPr lang="en-US"/>
        </a:p>
      </dgm:t>
    </dgm:pt>
    <dgm:pt modelId="{D2CB3C26-BFEA-4725-8993-919AB40DD3FB}">
      <dgm:prSet/>
      <dgm:spPr/>
      <dgm:t>
        <a:bodyPr/>
        <a:lstStyle/>
        <a:p>
          <a:pPr>
            <a:defRPr cap="all"/>
          </a:pPr>
          <a:r>
            <a:rPr lang="tr-TR"/>
            <a:t>Karar Ağaçları (DT)</a:t>
          </a:r>
          <a:endParaRPr lang="en-US"/>
        </a:p>
      </dgm:t>
    </dgm:pt>
    <dgm:pt modelId="{C7295901-8FD1-4FDC-BADE-E0A3646AE6C3}" type="parTrans" cxnId="{746D8EB5-C4AD-4988-BB2A-217E84F3F6D7}">
      <dgm:prSet/>
      <dgm:spPr/>
      <dgm:t>
        <a:bodyPr/>
        <a:lstStyle/>
        <a:p>
          <a:endParaRPr lang="en-US"/>
        </a:p>
      </dgm:t>
    </dgm:pt>
    <dgm:pt modelId="{88D5C054-78E2-4F9E-A090-9B53B73B5413}" type="sibTrans" cxnId="{746D8EB5-C4AD-4988-BB2A-217E84F3F6D7}">
      <dgm:prSet/>
      <dgm:spPr/>
      <dgm:t>
        <a:bodyPr/>
        <a:lstStyle/>
        <a:p>
          <a:endParaRPr lang="en-US"/>
        </a:p>
      </dgm:t>
    </dgm:pt>
    <dgm:pt modelId="{A7EAB865-314D-468D-992E-2BA6DF418D10}">
      <dgm:prSet/>
      <dgm:spPr/>
      <dgm:t>
        <a:bodyPr/>
        <a:lstStyle/>
        <a:p>
          <a:pPr>
            <a:defRPr cap="all"/>
          </a:pPr>
          <a:r>
            <a:rPr lang="tr-TR"/>
            <a:t>Lojistik Regresyon (LR) </a:t>
          </a:r>
          <a:endParaRPr lang="en-US"/>
        </a:p>
      </dgm:t>
    </dgm:pt>
    <dgm:pt modelId="{3C0F3CF4-AA3A-426D-A7B0-324DE067DE40}" type="parTrans" cxnId="{556853B5-6BCD-41DC-848D-410A9E527FED}">
      <dgm:prSet/>
      <dgm:spPr/>
      <dgm:t>
        <a:bodyPr/>
        <a:lstStyle/>
        <a:p>
          <a:endParaRPr lang="en-US"/>
        </a:p>
      </dgm:t>
    </dgm:pt>
    <dgm:pt modelId="{6E53CE69-BA02-4759-851E-9E303983C989}" type="sibTrans" cxnId="{556853B5-6BCD-41DC-848D-410A9E527FED}">
      <dgm:prSet/>
      <dgm:spPr/>
      <dgm:t>
        <a:bodyPr/>
        <a:lstStyle/>
        <a:p>
          <a:endParaRPr lang="en-US"/>
        </a:p>
      </dgm:t>
    </dgm:pt>
    <dgm:pt modelId="{5F09734C-E604-4C44-8923-05DF4C7B2741}" type="pres">
      <dgm:prSet presAssocID="{82DDC871-A710-4116-AC68-B3E22CFAD750}" presName="root" presStyleCnt="0">
        <dgm:presLayoutVars>
          <dgm:dir/>
          <dgm:resizeHandles val="exact"/>
        </dgm:presLayoutVars>
      </dgm:prSet>
      <dgm:spPr/>
    </dgm:pt>
    <dgm:pt modelId="{26BACA51-BCF2-406D-A9DA-F2BD8BBA81DE}" type="pres">
      <dgm:prSet presAssocID="{5B1469DB-D023-4B79-996B-21EFE33244F7}" presName="compNode" presStyleCnt="0"/>
      <dgm:spPr/>
    </dgm:pt>
    <dgm:pt modelId="{AEB07B9A-B41E-418C-95AA-C6BB63999693}" type="pres">
      <dgm:prSet presAssocID="{5B1469DB-D023-4B79-996B-21EFE33244F7}" presName="iconBgRect" presStyleLbl="bgShp" presStyleIdx="0" presStyleCnt="5"/>
      <dgm:spPr/>
    </dgm:pt>
    <dgm:pt modelId="{95336C58-E683-4B76-8816-DE8F24793654}" type="pres">
      <dgm:prSet presAssocID="{5B1469DB-D023-4B79-996B-21EFE33244F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56E2BE11-722E-461D-9E13-4BF8A987BD70}" type="pres">
      <dgm:prSet presAssocID="{5B1469DB-D023-4B79-996B-21EFE33244F7}" presName="spaceRect" presStyleCnt="0"/>
      <dgm:spPr/>
    </dgm:pt>
    <dgm:pt modelId="{84D75CB7-D11C-4BE3-AFF8-340EFB0AE153}" type="pres">
      <dgm:prSet presAssocID="{5B1469DB-D023-4B79-996B-21EFE33244F7}" presName="textRect" presStyleLbl="revTx" presStyleIdx="0" presStyleCnt="5">
        <dgm:presLayoutVars>
          <dgm:chMax val="1"/>
          <dgm:chPref val="1"/>
        </dgm:presLayoutVars>
      </dgm:prSet>
      <dgm:spPr/>
    </dgm:pt>
    <dgm:pt modelId="{2E6F752B-C402-47D2-93C7-FF6F00A3D4F8}" type="pres">
      <dgm:prSet presAssocID="{4C03326D-AC1C-416E-BC7C-CFA6846770F2}" presName="sibTrans" presStyleCnt="0"/>
      <dgm:spPr/>
    </dgm:pt>
    <dgm:pt modelId="{32AE4F92-5682-45B3-8B7A-080C3A1D76BF}" type="pres">
      <dgm:prSet presAssocID="{07449294-ECCC-4EFD-80CD-D1819F644EC0}" presName="compNode" presStyleCnt="0"/>
      <dgm:spPr/>
    </dgm:pt>
    <dgm:pt modelId="{C369C860-4EAE-4E99-89BE-BD6B07D18195}" type="pres">
      <dgm:prSet presAssocID="{07449294-ECCC-4EFD-80CD-D1819F644EC0}" presName="iconBgRect" presStyleLbl="bgShp" presStyleIdx="1" presStyleCnt="5"/>
      <dgm:spPr/>
    </dgm:pt>
    <dgm:pt modelId="{8EC5A10E-2553-4D13-836D-ED8710B36D52}" type="pres">
      <dgm:prSet presAssocID="{07449294-ECCC-4EFD-80CD-D1819F644EC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8DC6AB3-52E8-4DF0-BF61-BCE79278F2BE}" type="pres">
      <dgm:prSet presAssocID="{07449294-ECCC-4EFD-80CD-D1819F644EC0}" presName="spaceRect" presStyleCnt="0"/>
      <dgm:spPr/>
    </dgm:pt>
    <dgm:pt modelId="{B073D4BF-1F5C-426A-A19C-BA8D05CCBCEC}" type="pres">
      <dgm:prSet presAssocID="{07449294-ECCC-4EFD-80CD-D1819F644EC0}" presName="textRect" presStyleLbl="revTx" presStyleIdx="1" presStyleCnt="5">
        <dgm:presLayoutVars>
          <dgm:chMax val="1"/>
          <dgm:chPref val="1"/>
        </dgm:presLayoutVars>
      </dgm:prSet>
      <dgm:spPr/>
    </dgm:pt>
    <dgm:pt modelId="{5E9197EF-05AB-45C1-A0C0-426366F22870}" type="pres">
      <dgm:prSet presAssocID="{6D505B43-9DB1-42EA-BC0F-840BF4D16127}" presName="sibTrans" presStyleCnt="0"/>
      <dgm:spPr/>
    </dgm:pt>
    <dgm:pt modelId="{22F47A85-6643-49C5-82BF-5A181EBF351C}" type="pres">
      <dgm:prSet presAssocID="{68E19404-C3DE-432E-90A3-5D0FE41AD585}" presName="compNode" presStyleCnt="0"/>
      <dgm:spPr/>
    </dgm:pt>
    <dgm:pt modelId="{6D029267-6D43-4191-83A9-0126CE2D04A0}" type="pres">
      <dgm:prSet presAssocID="{68E19404-C3DE-432E-90A3-5D0FE41AD585}" presName="iconBgRect" presStyleLbl="bgShp" presStyleIdx="2" presStyleCnt="5"/>
      <dgm:spPr/>
    </dgm:pt>
    <dgm:pt modelId="{BCFD3498-664F-4647-9B04-EEAC0305129F}" type="pres">
      <dgm:prSet presAssocID="{68E19404-C3DE-432E-90A3-5D0FE41AD58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1ACE72F9-B483-4495-9D50-FFFFBB4C0A56}" type="pres">
      <dgm:prSet presAssocID="{68E19404-C3DE-432E-90A3-5D0FE41AD585}" presName="spaceRect" presStyleCnt="0"/>
      <dgm:spPr/>
    </dgm:pt>
    <dgm:pt modelId="{09F8C3A0-8EB5-4475-BE7F-E7CD8223ACE1}" type="pres">
      <dgm:prSet presAssocID="{68E19404-C3DE-432E-90A3-5D0FE41AD585}" presName="textRect" presStyleLbl="revTx" presStyleIdx="2" presStyleCnt="5">
        <dgm:presLayoutVars>
          <dgm:chMax val="1"/>
          <dgm:chPref val="1"/>
        </dgm:presLayoutVars>
      </dgm:prSet>
      <dgm:spPr/>
    </dgm:pt>
    <dgm:pt modelId="{D1A1BCE7-A426-47F7-BDD9-62D84DED79B0}" type="pres">
      <dgm:prSet presAssocID="{1A7EE213-F055-4CC3-8A15-FFD614C179A9}" presName="sibTrans" presStyleCnt="0"/>
      <dgm:spPr/>
    </dgm:pt>
    <dgm:pt modelId="{50286CE5-DFB4-4561-B734-47F309763906}" type="pres">
      <dgm:prSet presAssocID="{D2CB3C26-BFEA-4725-8993-919AB40DD3FB}" presName="compNode" presStyleCnt="0"/>
      <dgm:spPr/>
    </dgm:pt>
    <dgm:pt modelId="{2651A125-FEB7-465B-AE78-B7BF03CD0D44}" type="pres">
      <dgm:prSet presAssocID="{D2CB3C26-BFEA-4725-8993-919AB40DD3FB}" presName="iconBgRect" presStyleLbl="bgShp" presStyleIdx="3" presStyleCnt="5"/>
      <dgm:spPr/>
    </dgm:pt>
    <dgm:pt modelId="{8C4DC6A4-84B1-4FCD-A85F-E82AE510A3BC}" type="pres">
      <dgm:prSet presAssocID="{D2CB3C26-BFEA-4725-8993-919AB40DD3F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4FC6C7BE-2CDE-4BCD-A132-5414C47D15AA}" type="pres">
      <dgm:prSet presAssocID="{D2CB3C26-BFEA-4725-8993-919AB40DD3FB}" presName="spaceRect" presStyleCnt="0"/>
      <dgm:spPr/>
    </dgm:pt>
    <dgm:pt modelId="{AA9313CC-DF31-4E2D-9461-2ACA24CE3171}" type="pres">
      <dgm:prSet presAssocID="{D2CB3C26-BFEA-4725-8993-919AB40DD3FB}" presName="textRect" presStyleLbl="revTx" presStyleIdx="3" presStyleCnt="5">
        <dgm:presLayoutVars>
          <dgm:chMax val="1"/>
          <dgm:chPref val="1"/>
        </dgm:presLayoutVars>
      </dgm:prSet>
      <dgm:spPr/>
    </dgm:pt>
    <dgm:pt modelId="{322BDC94-98B0-490B-92E2-120B65A2B99C}" type="pres">
      <dgm:prSet presAssocID="{88D5C054-78E2-4F9E-A090-9B53B73B5413}" presName="sibTrans" presStyleCnt="0"/>
      <dgm:spPr/>
    </dgm:pt>
    <dgm:pt modelId="{401BAD0D-AE89-49AB-B012-B91CE8D8BFB2}" type="pres">
      <dgm:prSet presAssocID="{A7EAB865-314D-468D-992E-2BA6DF418D10}" presName="compNode" presStyleCnt="0"/>
      <dgm:spPr/>
    </dgm:pt>
    <dgm:pt modelId="{C931F773-3EBC-4F3A-A17C-24C122A5E499}" type="pres">
      <dgm:prSet presAssocID="{A7EAB865-314D-468D-992E-2BA6DF418D10}" presName="iconBgRect" presStyleLbl="bgShp" presStyleIdx="4" presStyleCnt="5"/>
      <dgm:spPr/>
    </dgm:pt>
    <dgm:pt modelId="{A01ADB14-8CC3-4C22-955E-7C149F173F9D}" type="pres">
      <dgm:prSet presAssocID="{A7EAB865-314D-468D-992E-2BA6DF418D1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7E7FDB5-4D75-46D4-904C-E47459334C18}" type="pres">
      <dgm:prSet presAssocID="{A7EAB865-314D-468D-992E-2BA6DF418D10}" presName="spaceRect" presStyleCnt="0"/>
      <dgm:spPr/>
    </dgm:pt>
    <dgm:pt modelId="{98D64636-91CB-45A3-AEF9-2764AE90EC76}" type="pres">
      <dgm:prSet presAssocID="{A7EAB865-314D-468D-992E-2BA6DF418D1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90AE310-9A99-4548-A41A-4A7E512B9439}" srcId="{82DDC871-A710-4116-AC68-B3E22CFAD750}" destId="{07449294-ECCC-4EFD-80CD-D1819F644EC0}" srcOrd="1" destOrd="0" parTransId="{AA83C3F1-4B9F-4DA2-8E72-28664B14233F}" sibTransId="{6D505B43-9DB1-42EA-BC0F-840BF4D16127}"/>
    <dgm:cxn modelId="{47947427-8F48-465A-B82F-5F98F90328EA}" type="presOf" srcId="{D2CB3C26-BFEA-4725-8993-919AB40DD3FB}" destId="{AA9313CC-DF31-4E2D-9461-2ACA24CE3171}" srcOrd="0" destOrd="0" presId="urn:microsoft.com/office/officeart/2018/5/layout/IconCircleLabelList"/>
    <dgm:cxn modelId="{CB0F4E2C-74D5-40A0-9AD1-EDFF1AD676C1}" type="presOf" srcId="{A7EAB865-314D-468D-992E-2BA6DF418D10}" destId="{98D64636-91CB-45A3-AEF9-2764AE90EC76}" srcOrd="0" destOrd="0" presId="urn:microsoft.com/office/officeart/2018/5/layout/IconCircleLabelList"/>
    <dgm:cxn modelId="{D30A2352-45CD-4604-9F03-632C2BE5267A}" type="presOf" srcId="{82DDC871-A710-4116-AC68-B3E22CFAD750}" destId="{5F09734C-E604-4C44-8923-05DF4C7B2741}" srcOrd="0" destOrd="0" presId="urn:microsoft.com/office/officeart/2018/5/layout/IconCircleLabelList"/>
    <dgm:cxn modelId="{7CF33B6C-756D-43D8-A007-86C46B8B6531}" srcId="{82DDC871-A710-4116-AC68-B3E22CFAD750}" destId="{68E19404-C3DE-432E-90A3-5D0FE41AD585}" srcOrd="2" destOrd="0" parTransId="{D6F06659-CAE8-4D35-8263-5A13558E1058}" sibTransId="{1A7EE213-F055-4CC3-8A15-FFD614C179A9}"/>
    <dgm:cxn modelId="{B3BD2A7D-381F-4BFF-915A-D21952F0E2BB}" type="presOf" srcId="{68E19404-C3DE-432E-90A3-5D0FE41AD585}" destId="{09F8C3A0-8EB5-4475-BE7F-E7CD8223ACE1}" srcOrd="0" destOrd="0" presId="urn:microsoft.com/office/officeart/2018/5/layout/IconCircleLabelList"/>
    <dgm:cxn modelId="{E03CE893-BE12-4144-84E5-213E4A9B27B5}" type="presOf" srcId="{07449294-ECCC-4EFD-80CD-D1819F644EC0}" destId="{B073D4BF-1F5C-426A-A19C-BA8D05CCBCEC}" srcOrd="0" destOrd="0" presId="urn:microsoft.com/office/officeart/2018/5/layout/IconCircleLabelList"/>
    <dgm:cxn modelId="{BF3943A7-65AE-4ACF-BB41-93F2416D6E65}" type="presOf" srcId="{5B1469DB-D023-4B79-996B-21EFE33244F7}" destId="{84D75CB7-D11C-4BE3-AFF8-340EFB0AE153}" srcOrd="0" destOrd="0" presId="urn:microsoft.com/office/officeart/2018/5/layout/IconCircleLabelList"/>
    <dgm:cxn modelId="{556853B5-6BCD-41DC-848D-410A9E527FED}" srcId="{82DDC871-A710-4116-AC68-B3E22CFAD750}" destId="{A7EAB865-314D-468D-992E-2BA6DF418D10}" srcOrd="4" destOrd="0" parTransId="{3C0F3CF4-AA3A-426D-A7B0-324DE067DE40}" sibTransId="{6E53CE69-BA02-4759-851E-9E303983C989}"/>
    <dgm:cxn modelId="{746D8EB5-C4AD-4988-BB2A-217E84F3F6D7}" srcId="{82DDC871-A710-4116-AC68-B3E22CFAD750}" destId="{D2CB3C26-BFEA-4725-8993-919AB40DD3FB}" srcOrd="3" destOrd="0" parTransId="{C7295901-8FD1-4FDC-BADE-E0A3646AE6C3}" sibTransId="{88D5C054-78E2-4F9E-A090-9B53B73B5413}"/>
    <dgm:cxn modelId="{A9A766F4-84E5-4F27-9D94-CDD8A3BD6462}" srcId="{82DDC871-A710-4116-AC68-B3E22CFAD750}" destId="{5B1469DB-D023-4B79-996B-21EFE33244F7}" srcOrd="0" destOrd="0" parTransId="{E9A93934-7F0F-41B2-98A5-63956A5DB916}" sibTransId="{4C03326D-AC1C-416E-BC7C-CFA6846770F2}"/>
    <dgm:cxn modelId="{B797D17A-8200-448C-B9C7-F67BC5BB3FB9}" type="presParOf" srcId="{5F09734C-E604-4C44-8923-05DF4C7B2741}" destId="{26BACA51-BCF2-406D-A9DA-F2BD8BBA81DE}" srcOrd="0" destOrd="0" presId="urn:microsoft.com/office/officeart/2018/5/layout/IconCircleLabelList"/>
    <dgm:cxn modelId="{6A3189B4-9D01-419A-97F5-467A6713666E}" type="presParOf" srcId="{26BACA51-BCF2-406D-A9DA-F2BD8BBA81DE}" destId="{AEB07B9A-B41E-418C-95AA-C6BB63999693}" srcOrd="0" destOrd="0" presId="urn:microsoft.com/office/officeart/2018/5/layout/IconCircleLabelList"/>
    <dgm:cxn modelId="{0E348816-14BE-469C-9B0B-F8181E814E23}" type="presParOf" srcId="{26BACA51-BCF2-406D-A9DA-F2BD8BBA81DE}" destId="{95336C58-E683-4B76-8816-DE8F24793654}" srcOrd="1" destOrd="0" presId="urn:microsoft.com/office/officeart/2018/5/layout/IconCircleLabelList"/>
    <dgm:cxn modelId="{447A153C-2B59-40B0-8D0E-DCA29F392F16}" type="presParOf" srcId="{26BACA51-BCF2-406D-A9DA-F2BD8BBA81DE}" destId="{56E2BE11-722E-461D-9E13-4BF8A987BD70}" srcOrd="2" destOrd="0" presId="urn:microsoft.com/office/officeart/2018/5/layout/IconCircleLabelList"/>
    <dgm:cxn modelId="{8EC1A8AB-0C51-4688-8CC2-20E40FB2E743}" type="presParOf" srcId="{26BACA51-BCF2-406D-A9DA-F2BD8BBA81DE}" destId="{84D75CB7-D11C-4BE3-AFF8-340EFB0AE153}" srcOrd="3" destOrd="0" presId="urn:microsoft.com/office/officeart/2018/5/layout/IconCircleLabelList"/>
    <dgm:cxn modelId="{52138D12-1EEB-4AB6-99AE-8F7AD515D0EA}" type="presParOf" srcId="{5F09734C-E604-4C44-8923-05DF4C7B2741}" destId="{2E6F752B-C402-47D2-93C7-FF6F00A3D4F8}" srcOrd="1" destOrd="0" presId="urn:microsoft.com/office/officeart/2018/5/layout/IconCircleLabelList"/>
    <dgm:cxn modelId="{FDD9CF6A-8B07-4AAB-9789-B03A6FF745CD}" type="presParOf" srcId="{5F09734C-E604-4C44-8923-05DF4C7B2741}" destId="{32AE4F92-5682-45B3-8B7A-080C3A1D76BF}" srcOrd="2" destOrd="0" presId="urn:microsoft.com/office/officeart/2018/5/layout/IconCircleLabelList"/>
    <dgm:cxn modelId="{5A771A89-CE51-4798-9B46-DCA0D36BB780}" type="presParOf" srcId="{32AE4F92-5682-45B3-8B7A-080C3A1D76BF}" destId="{C369C860-4EAE-4E99-89BE-BD6B07D18195}" srcOrd="0" destOrd="0" presId="urn:microsoft.com/office/officeart/2018/5/layout/IconCircleLabelList"/>
    <dgm:cxn modelId="{C5B36756-2F62-4899-9BEF-5C240F8608A3}" type="presParOf" srcId="{32AE4F92-5682-45B3-8B7A-080C3A1D76BF}" destId="{8EC5A10E-2553-4D13-836D-ED8710B36D52}" srcOrd="1" destOrd="0" presId="urn:microsoft.com/office/officeart/2018/5/layout/IconCircleLabelList"/>
    <dgm:cxn modelId="{06449D15-DC73-4719-A80C-3B08EA7F323E}" type="presParOf" srcId="{32AE4F92-5682-45B3-8B7A-080C3A1D76BF}" destId="{08DC6AB3-52E8-4DF0-BF61-BCE79278F2BE}" srcOrd="2" destOrd="0" presId="urn:microsoft.com/office/officeart/2018/5/layout/IconCircleLabelList"/>
    <dgm:cxn modelId="{8FD1C404-D6F8-4866-A17A-C00769609C86}" type="presParOf" srcId="{32AE4F92-5682-45B3-8B7A-080C3A1D76BF}" destId="{B073D4BF-1F5C-426A-A19C-BA8D05CCBCEC}" srcOrd="3" destOrd="0" presId="urn:microsoft.com/office/officeart/2018/5/layout/IconCircleLabelList"/>
    <dgm:cxn modelId="{62823D00-96FC-4A8C-A1E2-473D430D66D8}" type="presParOf" srcId="{5F09734C-E604-4C44-8923-05DF4C7B2741}" destId="{5E9197EF-05AB-45C1-A0C0-426366F22870}" srcOrd="3" destOrd="0" presId="urn:microsoft.com/office/officeart/2018/5/layout/IconCircleLabelList"/>
    <dgm:cxn modelId="{AEAD8BE0-6FDD-44A9-80DD-09E40A31B48A}" type="presParOf" srcId="{5F09734C-E604-4C44-8923-05DF4C7B2741}" destId="{22F47A85-6643-49C5-82BF-5A181EBF351C}" srcOrd="4" destOrd="0" presId="urn:microsoft.com/office/officeart/2018/5/layout/IconCircleLabelList"/>
    <dgm:cxn modelId="{B20403CC-830C-409E-A642-F78E7BB19145}" type="presParOf" srcId="{22F47A85-6643-49C5-82BF-5A181EBF351C}" destId="{6D029267-6D43-4191-83A9-0126CE2D04A0}" srcOrd="0" destOrd="0" presId="urn:microsoft.com/office/officeart/2018/5/layout/IconCircleLabelList"/>
    <dgm:cxn modelId="{E5DD325A-6066-4369-967D-74FAADE0148F}" type="presParOf" srcId="{22F47A85-6643-49C5-82BF-5A181EBF351C}" destId="{BCFD3498-664F-4647-9B04-EEAC0305129F}" srcOrd="1" destOrd="0" presId="urn:microsoft.com/office/officeart/2018/5/layout/IconCircleLabelList"/>
    <dgm:cxn modelId="{34516875-5D86-4A5F-9D26-4DF6FB1789E7}" type="presParOf" srcId="{22F47A85-6643-49C5-82BF-5A181EBF351C}" destId="{1ACE72F9-B483-4495-9D50-FFFFBB4C0A56}" srcOrd="2" destOrd="0" presId="urn:microsoft.com/office/officeart/2018/5/layout/IconCircleLabelList"/>
    <dgm:cxn modelId="{32D837B6-C168-4A02-B373-416DA664EF39}" type="presParOf" srcId="{22F47A85-6643-49C5-82BF-5A181EBF351C}" destId="{09F8C3A0-8EB5-4475-BE7F-E7CD8223ACE1}" srcOrd="3" destOrd="0" presId="urn:microsoft.com/office/officeart/2018/5/layout/IconCircleLabelList"/>
    <dgm:cxn modelId="{3D1F9B3A-EA7E-41C5-B7C0-3D71BAF6926E}" type="presParOf" srcId="{5F09734C-E604-4C44-8923-05DF4C7B2741}" destId="{D1A1BCE7-A426-47F7-BDD9-62D84DED79B0}" srcOrd="5" destOrd="0" presId="urn:microsoft.com/office/officeart/2018/5/layout/IconCircleLabelList"/>
    <dgm:cxn modelId="{1A1BC71C-35CB-4468-BFDE-5FFC5052336F}" type="presParOf" srcId="{5F09734C-E604-4C44-8923-05DF4C7B2741}" destId="{50286CE5-DFB4-4561-B734-47F309763906}" srcOrd="6" destOrd="0" presId="urn:microsoft.com/office/officeart/2018/5/layout/IconCircleLabelList"/>
    <dgm:cxn modelId="{9579C36B-DD89-4A30-B1D9-03853E51E179}" type="presParOf" srcId="{50286CE5-DFB4-4561-B734-47F309763906}" destId="{2651A125-FEB7-465B-AE78-B7BF03CD0D44}" srcOrd="0" destOrd="0" presId="urn:microsoft.com/office/officeart/2018/5/layout/IconCircleLabelList"/>
    <dgm:cxn modelId="{A243F8E6-9168-46B0-8970-1462785CAB77}" type="presParOf" srcId="{50286CE5-DFB4-4561-B734-47F309763906}" destId="{8C4DC6A4-84B1-4FCD-A85F-E82AE510A3BC}" srcOrd="1" destOrd="0" presId="urn:microsoft.com/office/officeart/2018/5/layout/IconCircleLabelList"/>
    <dgm:cxn modelId="{BF983B4B-C6A2-4FDA-B253-C8C9AFE42587}" type="presParOf" srcId="{50286CE5-DFB4-4561-B734-47F309763906}" destId="{4FC6C7BE-2CDE-4BCD-A132-5414C47D15AA}" srcOrd="2" destOrd="0" presId="urn:microsoft.com/office/officeart/2018/5/layout/IconCircleLabelList"/>
    <dgm:cxn modelId="{6BF7093E-279C-4FB9-9938-81B320256E65}" type="presParOf" srcId="{50286CE5-DFB4-4561-B734-47F309763906}" destId="{AA9313CC-DF31-4E2D-9461-2ACA24CE3171}" srcOrd="3" destOrd="0" presId="urn:microsoft.com/office/officeart/2018/5/layout/IconCircleLabelList"/>
    <dgm:cxn modelId="{F52E39FF-E0DD-4A31-8F32-33BC2C26ADC4}" type="presParOf" srcId="{5F09734C-E604-4C44-8923-05DF4C7B2741}" destId="{322BDC94-98B0-490B-92E2-120B65A2B99C}" srcOrd="7" destOrd="0" presId="urn:microsoft.com/office/officeart/2018/5/layout/IconCircleLabelList"/>
    <dgm:cxn modelId="{EEE2E64C-A74A-40A2-AC7D-D7FFF3DAD1C5}" type="presParOf" srcId="{5F09734C-E604-4C44-8923-05DF4C7B2741}" destId="{401BAD0D-AE89-49AB-B012-B91CE8D8BFB2}" srcOrd="8" destOrd="0" presId="urn:microsoft.com/office/officeart/2018/5/layout/IconCircleLabelList"/>
    <dgm:cxn modelId="{10E7B2DF-597F-4267-AB99-61EC0629A982}" type="presParOf" srcId="{401BAD0D-AE89-49AB-B012-B91CE8D8BFB2}" destId="{C931F773-3EBC-4F3A-A17C-24C122A5E499}" srcOrd="0" destOrd="0" presId="urn:microsoft.com/office/officeart/2018/5/layout/IconCircleLabelList"/>
    <dgm:cxn modelId="{B98639F8-86D0-441B-BD42-4A989D8C9A3E}" type="presParOf" srcId="{401BAD0D-AE89-49AB-B012-B91CE8D8BFB2}" destId="{A01ADB14-8CC3-4C22-955E-7C149F173F9D}" srcOrd="1" destOrd="0" presId="urn:microsoft.com/office/officeart/2018/5/layout/IconCircleLabelList"/>
    <dgm:cxn modelId="{3940D089-EFEC-4742-AD8F-6F713CB7EA96}" type="presParOf" srcId="{401BAD0D-AE89-49AB-B012-B91CE8D8BFB2}" destId="{67E7FDB5-4D75-46D4-904C-E47459334C18}" srcOrd="2" destOrd="0" presId="urn:microsoft.com/office/officeart/2018/5/layout/IconCircleLabelList"/>
    <dgm:cxn modelId="{9AF07D4B-4846-45A5-97EB-C7ED5B5B1266}" type="presParOf" srcId="{401BAD0D-AE89-49AB-B012-B91CE8D8BFB2}" destId="{98D64636-91CB-45A3-AEF9-2764AE90EC7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5430C-D46E-4AED-944B-ED92C87AD699}">
      <dsp:nvSpPr>
        <dsp:cNvPr id="0" name=""/>
        <dsp:cNvSpPr/>
      </dsp:nvSpPr>
      <dsp:spPr>
        <a:xfrm>
          <a:off x="351799" y="45137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F3DEC-D11E-4E38-B06C-7BD70ED45965}">
      <dsp:nvSpPr>
        <dsp:cNvPr id="0" name=""/>
        <dsp:cNvSpPr/>
      </dsp:nvSpPr>
      <dsp:spPr>
        <a:xfrm>
          <a:off x="585799" y="685374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ADAED-FF95-4212-A07C-476E0648B088}">
      <dsp:nvSpPr>
        <dsp:cNvPr id="0" name=""/>
        <dsp:cNvSpPr/>
      </dsp:nvSpPr>
      <dsp:spPr>
        <a:xfrm>
          <a:off x="799" y="1891374"/>
          <a:ext cx="180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100" kern="1200"/>
            <a:t>Noktalama İşaretlerinin Atılması (NA)</a:t>
          </a:r>
          <a:endParaRPr lang="en-US" sz="1100" kern="1200"/>
        </a:p>
      </dsp:txBody>
      <dsp:txXfrm>
        <a:off x="799" y="1891374"/>
        <a:ext cx="1800000" cy="765000"/>
      </dsp:txXfrm>
    </dsp:sp>
    <dsp:sp modelId="{C99B9B76-E2CA-4085-8E0E-3778ACDF2B92}">
      <dsp:nvSpPr>
        <dsp:cNvPr id="0" name=""/>
        <dsp:cNvSpPr/>
      </dsp:nvSpPr>
      <dsp:spPr>
        <a:xfrm>
          <a:off x="2466799" y="45137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81CD42-F1A1-4AD4-86C9-9C030F6F4689}">
      <dsp:nvSpPr>
        <dsp:cNvPr id="0" name=""/>
        <dsp:cNvSpPr/>
      </dsp:nvSpPr>
      <dsp:spPr>
        <a:xfrm>
          <a:off x="2700799" y="685374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25C7C-93D9-45FD-BABC-49D8A9E8FE37}">
      <dsp:nvSpPr>
        <dsp:cNvPr id="0" name=""/>
        <dsp:cNvSpPr/>
      </dsp:nvSpPr>
      <dsp:spPr>
        <a:xfrm>
          <a:off x="2115799" y="1891374"/>
          <a:ext cx="180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100" kern="1200"/>
            <a:t>Durak kelimelerinin atılması (DA)</a:t>
          </a:r>
          <a:endParaRPr lang="en-US" sz="1100" kern="1200"/>
        </a:p>
      </dsp:txBody>
      <dsp:txXfrm>
        <a:off x="2115799" y="1891374"/>
        <a:ext cx="1800000" cy="765000"/>
      </dsp:txXfrm>
    </dsp:sp>
    <dsp:sp modelId="{03A0004A-CE02-4D7A-9F3D-A9258B0CDF46}">
      <dsp:nvSpPr>
        <dsp:cNvPr id="0" name=""/>
        <dsp:cNvSpPr/>
      </dsp:nvSpPr>
      <dsp:spPr>
        <a:xfrm>
          <a:off x="4581799" y="45137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04EC1C-C52D-4B69-B436-DFDA9C2BCFB4}">
      <dsp:nvSpPr>
        <dsp:cNvPr id="0" name=""/>
        <dsp:cNvSpPr/>
      </dsp:nvSpPr>
      <dsp:spPr>
        <a:xfrm>
          <a:off x="4815799" y="685374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BA7D1C-2201-4EE9-8282-C486378394FD}">
      <dsp:nvSpPr>
        <dsp:cNvPr id="0" name=""/>
        <dsp:cNvSpPr/>
      </dsp:nvSpPr>
      <dsp:spPr>
        <a:xfrm>
          <a:off x="4230799" y="1891374"/>
          <a:ext cx="180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100" kern="1200"/>
            <a:t>Noktalama işaretleri ve durak kelimelerini atılması (NDA)</a:t>
          </a:r>
          <a:endParaRPr lang="en-US" sz="1100" kern="1200"/>
        </a:p>
      </dsp:txBody>
      <dsp:txXfrm>
        <a:off x="4230799" y="1891374"/>
        <a:ext cx="1800000" cy="765000"/>
      </dsp:txXfrm>
    </dsp:sp>
    <dsp:sp modelId="{BEA3D140-950F-4276-9D01-399E16BE8C7B}">
      <dsp:nvSpPr>
        <dsp:cNvPr id="0" name=""/>
        <dsp:cNvSpPr/>
      </dsp:nvSpPr>
      <dsp:spPr>
        <a:xfrm>
          <a:off x="6696799" y="45137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FEF524-D7A5-4693-AD40-BEE6E2CDE8F1}">
      <dsp:nvSpPr>
        <dsp:cNvPr id="0" name=""/>
        <dsp:cNvSpPr/>
      </dsp:nvSpPr>
      <dsp:spPr>
        <a:xfrm>
          <a:off x="6930800" y="685374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58339-88B7-4570-B423-F5EC575AE79E}">
      <dsp:nvSpPr>
        <dsp:cNvPr id="0" name=""/>
        <dsp:cNvSpPr/>
      </dsp:nvSpPr>
      <dsp:spPr>
        <a:xfrm>
          <a:off x="6345799" y="1891374"/>
          <a:ext cx="180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100" kern="1200"/>
            <a:t>Kelimelerin Gövdelerine İndirgenmesi (Gİ)</a:t>
          </a:r>
          <a:endParaRPr lang="en-US" sz="1100" kern="1200"/>
        </a:p>
      </dsp:txBody>
      <dsp:txXfrm>
        <a:off x="6345799" y="1891374"/>
        <a:ext cx="1800000" cy="765000"/>
      </dsp:txXfrm>
    </dsp:sp>
    <dsp:sp modelId="{51B9F77F-8E7E-4760-8321-A646059556F9}">
      <dsp:nvSpPr>
        <dsp:cNvPr id="0" name=""/>
        <dsp:cNvSpPr/>
      </dsp:nvSpPr>
      <dsp:spPr>
        <a:xfrm>
          <a:off x="8811800" y="45137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5DADB-9BF0-4256-B661-28A7D741E46B}">
      <dsp:nvSpPr>
        <dsp:cNvPr id="0" name=""/>
        <dsp:cNvSpPr/>
      </dsp:nvSpPr>
      <dsp:spPr>
        <a:xfrm>
          <a:off x="9045800" y="685374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1EB47D-E77A-404D-A546-6DDF05109B3E}">
      <dsp:nvSpPr>
        <dsp:cNvPr id="0" name=""/>
        <dsp:cNvSpPr/>
      </dsp:nvSpPr>
      <dsp:spPr>
        <a:xfrm>
          <a:off x="8460800" y="1891374"/>
          <a:ext cx="180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100" kern="1200"/>
            <a:t>Kelime Gövdelerine indirgenmiş derlemden noktalama işaretleri ve durak kelimelerinin atılması (GNDA)</a:t>
          </a:r>
          <a:endParaRPr lang="en-US" sz="1100" kern="1200"/>
        </a:p>
      </dsp:txBody>
      <dsp:txXfrm>
        <a:off x="8460800" y="1891374"/>
        <a:ext cx="1800000" cy="76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B07B9A-B41E-418C-95AA-C6BB63999693}">
      <dsp:nvSpPr>
        <dsp:cNvPr id="0" name=""/>
        <dsp:cNvSpPr/>
      </dsp:nvSpPr>
      <dsp:spPr>
        <a:xfrm>
          <a:off x="351799" y="473873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336C58-E683-4B76-8816-DE8F24793654}">
      <dsp:nvSpPr>
        <dsp:cNvPr id="0" name=""/>
        <dsp:cNvSpPr/>
      </dsp:nvSpPr>
      <dsp:spPr>
        <a:xfrm>
          <a:off x="585799" y="707874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75CB7-D11C-4BE3-AFF8-340EFB0AE153}">
      <dsp:nvSpPr>
        <dsp:cNvPr id="0" name=""/>
        <dsp:cNvSpPr/>
      </dsp:nvSpPr>
      <dsp:spPr>
        <a:xfrm>
          <a:off x="799" y="191387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/>
            <a:t>Naive Bayes (NB), </a:t>
          </a:r>
          <a:endParaRPr lang="en-US" sz="1700" kern="1200"/>
        </a:p>
      </dsp:txBody>
      <dsp:txXfrm>
        <a:off x="799" y="1913874"/>
        <a:ext cx="1800000" cy="720000"/>
      </dsp:txXfrm>
    </dsp:sp>
    <dsp:sp modelId="{C369C860-4EAE-4E99-89BE-BD6B07D18195}">
      <dsp:nvSpPr>
        <dsp:cNvPr id="0" name=""/>
        <dsp:cNvSpPr/>
      </dsp:nvSpPr>
      <dsp:spPr>
        <a:xfrm>
          <a:off x="2466799" y="473873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5A10E-2553-4D13-836D-ED8710B36D52}">
      <dsp:nvSpPr>
        <dsp:cNvPr id="0" name=""/>
        <dsp:cNvSpPr/>
      </dsp:nvSpPr>
      <dsp:spPr>
        <a:xfrm>
          <a:off x="2700799" y="707874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3D4BF-1F5C-426A-A19C-BA8D05CCBCEC}">
      <dsp:nvSpPr>
        <dsp:cNvPr id="0" name=""/>
        <dsp:cNvSpPr/>
      </dsp:nvSpPr>
      <dsp:spPr>
        <a:xfrm>
          <a:off x="2115799" y="191387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/>
            <a:t>Destek Vektör Makineleri (DVM), </a:t>
          </a:r>
          <a:endParaRPr lang="en-US" sz="1700" kern="1200"/>
        </a:p>
      </dsp:txBody>
      <dsp:txXfrm>
        <a:off x="2115799" y="1913874"/>
        <a:ext cx="1800000" cy="720000"/>
      </dsp:txXfrm>
    </dsp:sp>
    <dsp:sp modelId="{6D029267-6D43-4191-83A9-0126CE2D04A0}">
      <dsp:nvSpPr>
        <dsp:cNvPr id="0" name=""/>
        <dsp:cNvSpPr/>
      </dsp:nvSpPr>
      <dsp:spPr>
        <a:xfrm>
          <a:off x="4581799" y="473873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FD3498-664F-4647-9B04-EEAC0305129F}">
      <dsp:nvSpPr>
        <dsp:cNvPr id="0" name=""/>
        <dsp:cNvSpPr/>
      </dsp:nvSpPr>
      <dsp:spPr>
        <a:xfrm>
          <a:off x="4815799" y="707874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8C3A0-8EB5-4475-BE7F-E7CD8223ACE1}">
      <dsp:nvSpPr>
        <dsp:cNvPr id="0" name=""/>
        <dsp:cNvSpPr/>
      </dsp:nvSpPr>
      <dsp:spPr>
        <a:xfrm>
          <a:off x="4230799" y="191387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/>
            <a:t>Yapay Sinir ağları (YSA), </a:t>
          </a:r>
          <a:endParaRPr lang="en-US" sz="1700" kern="1200"/>
        </a:p>
      </dsp:txBody>
      <dsp:txXfrm>
        <a:off x="4230799" y="1913874"/>
        <a:ext cx="1800000" cy="720000"/>
      </dsp:txXfrm>
    </dsp:sp>
    <dsp:sp modelId="{2651A125-FEB7-465B-AE78-B7BF03CD0D44}">
      <dsp:nvSpPr>
        <dsp:cNvPr id="0" name=""/>
        <dsp:cNvSpPr/>
      </dsp:nvSpPr>
      <dsp:spPr>
        <a:xfrm>
          <a:off x="6696799" y="473873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DC6A4-84B1-4FCD-A85F-E82AE510A3BC}">
      <dsp:nvSpPr>
        <dsp:cNvPr id="0" name=""/>
        <dsp:cNvSpPr/>
      </dsp:nvSpPr>
      <dsp:spPr>
        <a:xfrm>
          <a:off x="6930800" y="707874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313CC-DF31-4E2D-9461-2ACA24CE3171}">
      <dsp:nvSpPr>
        <dsp:cNvPr id="0" name=""/>
        <dsp:cNvSpPr/>
      </dsp:nvSpPr>
      <dsp:spPr>
        <a:xfrm>
          <a:off x="6345799" y="191387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/>
            <a:t>Karar Ağaçları (DT)</a:t>
          </a:r>
          <a:endParaRPr lang="en-US" sz="1700" kern="1200"/>
        </a:p>
      </dsp:txBody>
      <dsp:txXfrm>
        <a:off x="6345799" y="1913874"/>
        <a:ext cx="1800000" cy="720000"/>
      </dsp:txXfrm>
    </dsp:sp>
    <dsp:sp modelId="{C931F773-3EBC-4F3A-A17C-24C122A5E499}">
      <dsp:nvSpPr>
        <dsp:cNvPr id="0" name=""/>
        <dsp:cNvSpPr/>
      </dsp:nvSpPr>
      <dsp:spPr>
        <a:xfrm>
          <a:off x="8811800" y="473873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1ADB14-8CC3-4C22-955E-7C149F173F9D}">
      <dsp:nvSpPr>
        <dsp:cNvPr id="0" name=""/>
        <dsp:cNvSpPr/>
      </dsp:nvSpPr>
      <dsp:spPr>
        <a:xfrm>
          <a:off x="9045800" y="707874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64636-91CB-45A3-AEF9-2764AE90EC76}">
      <dsp:nvSpPr>
        <dsp:cNvPr id="0" name=""/>
        <dsp:cNvSpPr/>
      </dsp:nvSpPr>
      <dsp:spPr>
        <a:xfrm>
          <a:off x="8460800" y="191387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/>
            <a:t>Lojistik Regresyon (LR) </a:t>
          </a:r>
          <a:endParaRPr lang="en-US" sz="1700" kern="1200"/>
        </a:p>
      </dsp:txBody>
      <dsp:txXfrm>
        <a:off x="8460800" y="1913874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83999-AEC0-A348-B060-860DF625AE18}" type="datetimeFigureOut">
              <a:rPr lang="tr-TR" smtClean="0"/>
              <a:t>25.04.2019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6985A-9BE6-364E-9DE1-8D9E5DD7FB6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7555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Tomas</a:t>
            </a:r>
            <a:r>
              <a:rPr lang="tr-TR" dirty="0"/>
              <a:t> </a:t>
            </a:r>
            <a:r>
              <a:rPr lang="tr-TR" dirty="0" err="1"/>
              <a:t>mikolov</a:t>
            </a:r>
            <a:r>
              <a:rPr lang="tr-TR" dirty="0"/>
              <a:t> 2013 de word2vec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6985A-9BE6-364E-9DE1-8D9E5DD7FB69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5105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Mikolov</a:t>
            </a:r>
            <a:r>
              <a:rPr lang="tr-TR" dirty="0"/>
              <a:t> 2014 de doc2vec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6985A-9BE6-364E-9DE1-8D9E5DD7FB69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6124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6985A-9BE6-364E-9DE1-8D9E5DD7FB69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319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F</a:t>
            </a:r>
            <a:r>
              <a:rPr lang="en" dirty="0" err="1"/>
              <a:t>acebook</a:t>
            </a:r>
            <a:r>
              <a:rPr lang="en" dirty="0"/>
              <a:t> fair </a:t>
            </a:r>
            <a:r>
              <a:rPr lang="en" dirty="0" err="1"/>
              <a:t>bunyesinde</a:t>
            </a:r>
            <a:r>
              <a:rPr lang="en" dirty="0"/>
              <a:t> </a:t>
            </a:r>
            <a:r>
              <a:rPr lang="en" dirty="0" err="1"/>
              <a:t>yine</a:t>
            </a:r>
            <a:r>
              <a:rPr lang="en" dirty="0"/>
              <a:t> </a:t>
            </a:r>
            <a:r>
              <a:rPr lang="en" dirty="0" err="1"/>
              <a:t>mikolov</a:t>
            </a:r>
            <a:r>
              <a:rPr lang="en" dirty="0"/>
              <a:t> </a:t>
            </a:r>
            <a:r>
              <a:rPr lang="en" dirty="0" err="1"/>
              <a:t>ve</a:t>
            </a:r>
            <a:r>
              <a:rPr lang="en" dirty="0"/>
              <a:t> </a:t>
            </a:r>
            <a:r>
              <a:rPr lang="en" dirty="0" err="1"/>
              <a:t>arkadaslari</a:t>
            </a:r>
            <a:r>
              <a:rPr lang="en" dirty="0"/>
              <a:t> 2016 </a:t>
            </a:r>
            <a:r>
              <a:rPr lang="en" dirty="0" err="1"/>
              <a:t>yilinda</a:t>
            </a:r>
            <a:r>
              <a:rPr lang="en" dirty="0"/>
              <a:t> Enriching Word Vectors with </a:t>
            </a:r>
            <a:r>
              <a:rPr lang="en" dirty="0" err="1"/>
              <a:t>Subword</a:t>
            </a:r>
            <a:r>
              <a:rPr lang="en" dirty="0"/>
              <a:t> Information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" dirty="0"/>
            </a:b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6985A-9BE6-364E-9DE1-8D9E5DD7FB69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3432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Ön işlem aşamalarından geçirilen haber dokümanları;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6985A-9BE6-364E-9DE1-8D9E5DD7FB69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451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34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988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0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4/25/19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45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78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4/25/19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82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4/25/19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251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06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98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4/25/19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1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4/25/19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83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77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9.tif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402C1-91EE-4042-8AE1-4D2E6E858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92" y="3082930"/>
            <a:ext cx="10043701" cy="1412751"/>
          </a:xfrm>
        </p:spPr>
        <p:txBody>
          <a:bodyPr>
            <a:noAutofit/>
          </a:bodyPr>
          <a:lstStyle/>
          <a:p>
            <a:r>
              <a:rPr lang="tr-TR" sz="2600" dirty="0"/>
              <a:t>Word2Vec, Doc2Vec ve </a:t>
            </a:r>
            <a:r>
              <a:rPr lang="tr-TR" sz="2600" dirty="0" err="1"/>
              <a:t>FastText</a:t>
            </a:r>
            <a:r>
              <a:rPr lang="tr-TR" sz="2600" dirty="0"/>
              <a:t> Algoritmaları ile Yarı </a:t>
            </a:r>
            <a:r>
              <a:rPr lang="tr-TR" sz="2600" dirty="0" err="1"/>
              <a:t>Öğreticili</a:t>
            </a:r>
            <a:r>
              <a:rPr lang="tr-TR" sz="2600" dirty="0"/>
              <a:t> Türkçe HABER Sınıflandırma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5B1C90-AAD3-B74D-B657-3D3DB3110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5048375"/>
            <a:ext cx="8991600" cy="853615"/>
          </a:xfrm>
        </p:spPr>
        <p:txBody>
          <a:bodyPr>
            <a:noAutofit/>
          </a:bodyPr>
          <a:lstStyle/>
          <a:p>
            <a:pPr algn="just"/>
            <a:r>
              <a:rPr lang="tr-TR" sz="1800" dirty="0">
                <a:solidFill>
                  <a:srgbClr val="FFFFFF"/>
                </a:solidFill>
              </a:rPr>
              <a:t>Hakkı Yağız ERDİNÇ					         Aysun GÜRAN</a:t>
            </a:r>
          </a:p>
          <a:p>
            <a:pPr algn="just"/>
            <a:r>
              <a:rPr lang="tr-TR" sz="1800" dirty="0">
                <a:solidFill>
                  <a:srgbClr val="FFFFFF"/>
                </a:solidFill>
              </a:rPr>
              <a:t>DONANIM HABER					   DOĞUŞ ÜNİVERSİTESİ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7B5E5CA-4347-A246-9074-E237083690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8" y="6495781"/>
            <a:ext cx="1061280" cy="3291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226D1A-63EB-E140-801D-212AE88BA7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564" y="6380076"/>
            <a:ext cx="936137" cy="4914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768E78F-A85E-F044-963A-7F56D06B1A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884" y="6495781"/>
            <a:ext cx="1353520" cy="3971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0AF488-D01F-704A-9FB2-9DC9B15C0C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7282" y="6263818"/>
            <a:ext cx="711330" cy="7113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D01D03-2A4A-5E49-907C-BF42F71107B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2330" y="6386096"/>
            <a:ext cx="1195663" cy="4802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DA3FEE9-8685-094D-9C56-630919DDB3B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8510" y="6404152"/>
            <a:ext cx="420760" cy="420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239D90-2A7B-1343-A60A-C648F63C879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9201" y="6263818"/>
            <a:ext cx="1071176" cy="602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25AD52-689A-0D4C-998A-B5D60DF82F5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7888" y="793527"/>
            <a:ext cx="5219507" cy="199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49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468"/>
    </mc:Choice>
    <mc:Fallback xmlns="">
      <p:transition spd="slow" advTm="246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CC50B-5569-4E4F-A4A9-AE67C9B6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SKIP-GRAM Limitleri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935A8-1D3B-3A48-BC5C-39B4A4507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Fransızca ve İspanyolca gibi dillerde bir çok yüklemin 40’dan fazla varyasyona sahip olması</a:t>
            </a:r>
          </a:p>
          <a:p>
            <a:r>
              <a:rPr lang="tr-TR" dirty="0" err="1"/>
              <a:t>Fince’de</a:t>
            </a:r>
            <a:r>
              <a:rPr lang="tr-TR" dirty="0"/>
              <a:t> isimler 15 farklı durumda belirtilebiliyor</a:t>
            </a:r>
          </a:p>
          <a:p>
            <a:r>
              <a:rPr lang="tr-TR" dirty="0"/>
              <a:t>Nadir kullanılan bu kelimelerin, vektör temsillerinin elde edilmesinin çok zor oluşu hatta çoğu zaman ilk filtre ile elenmesi</a:t>
            </a:r>
          </a:p>
          <a:p>
            <a:r>
              <a:rPr lang="tr-TR" dirty="0"/>
              <a:t>Ön işleme aşaması ile ancak doğal dil işleme sayesinde elde edilebilecek kelime kökleri ve gövdelerinin sözlük içerinde yer almaması</a:t>
            </a:r>
          </a:p>
          <a:p>
            <a:r>
              <a:rPr lang="tr-TR" dirty="0"/>
              <a:t>Özellikle Türkçe gibi morfolojik zenginliğin yoğun olduğu dillerde kelimelerin iç yapılarının dikkate alınmaması</a:t>
            </a:r>
          </a:p>
          <a:p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DCCDB-1442-E54B-98FE-CCDCDFDD77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171" y="6386945"/>
            <a:ext cx="704495" cy="3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02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F620A-FFE7-784C-A4D3-254E3D0DD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Morfolojik zenginlik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AA02A-A174-FB4A-93CD-C7F93A633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Muvaffak</a:t>
            </a:r>
          </a:p>
          <a:p>
            <a:r>
              <a:rPr lang="tr-TR" dirty="0"/>
              <a:t>Muvaffakiyet</a:t>
            </a:r>
          </a:p>
          <a:p>
            <a:r>
              <a:rPr lang="tr-TR" dirty="0"/>
              <a:t>Muvaffakiyetsiz</a:t>
            </a:r>
          </a:p>
          <a:p>
            <a:r>
              <a:rPr lang="tr-TR" dirty="0" err="1"/>
              <a:t>Muvaffakiyetsizlestirici</a:t>
            </a:r>
            <a:endParaRPr lang="tr-TR" dirty="0"/>
          </a:p>
          <a:p>
            <a:r>
              <a:rPr lang="tr-TR" dirty="0" err="1"/>
              <a:t>Muvaffakiyetsizlestirecekleri</a:t>
            </a:r>
            <a:endParaRPr lang="tr-TR" dirty="0"/>
          </a:p>
          <a:p>
            <a:r>
              <a:rPr lang="tr-TR" dirty="0" err="1"/>
              <a:t>Muvaffakiyetsizlestiricilestirilmeyi</a:t>
            </a:r>
            <a:endParaRPr lang="tr-TR" dirty="0"/>
          </a:p>
          <a:p>
            <a:r>
              <a:rPr lang="tr-TR" dirty="0" err="1"/>
              <a:t>Muvaffakiyetsizlestiricilestiriverebilecegini</a:t>
            </a:r>
            <a:endParaRPr lang="tr-TR" dirty="0"/>
          </a:p>
          <a:p>
            <a:r>
              <a:rPr lang="tr-TR" dirty="0"/>
              <a:t>Muvaffakiyetsizlestiricilestiriveremeyebileceklerimizdenmissinizcesine</a:t>
            </a:r>
          </a:p>
          <a:p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20B69-7B5B-2246-9039-59B3266C7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171" y="6386945"/>
            <a:ext cx="704495" cy="3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59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7C9FE-DF67-C44A-9E64-7BEBF7B9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70 harf tek bir kelimede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157F0-DA98-5E42-ACD1-15A5E22BC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471" y="2791325"/>
            <a:ext cx="11703922" cy="3678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4000" spc="-300" dirty="0"/>
              <a:t>Muvaffakiyetsizlestiricilestiriveremeyebileceklerimizdenmissinizcesine</a:t>
            </a:r>
          </a:p>
          <a:p>
            <a:pPr marL="0" indent="0">
              <a:buNone/>
            </a:pPr>
            <a:endParaRPr lang="tr-TR" sz="4000" spc="-300" dirty="0"/>
          </a:p>
          <a:p>
            <a:pPr marL="0" indent="0">
              <a:buNone/>
            </a:pPr>
            <a:endParaRPr lang="tr-TR" sz="4000" spc="-300" dirty="0"/>
          </a:p>
          <a:p>
            <a:pPr marL="0" indent="0">
              <a:buNone/>
            </a:pPr>
            <a:r>
              <a:rPr lang="tr-T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ögretmenler</a:t>
            </a:r>
            <a:r>
              <a:rPr lang="tr-T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birer </a:t>
            </a:r>
            <a:r>
              <a:rPr lang="tr-TR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muvaffakiyetsizlestirici</a:t>
            </a:r>
            <a:r>
              <a:rPr lang="tr-T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olarak </a:t>
            </a:r>
            <a:r>
              <a:rPr lang="tr-T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yetistiriliyorlar</a:t>
            </a:r>
            <a:r>
              <a:rPr lang="tr-T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fakat </a:t>
            </a:r>
            <a:r>
              <a:rPr lang="tr-T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ögretmenlerden</a:t>
            </a:r>
            <a:r>
              <a:rPr lang="tr-T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biri </a:t>
            </a:r>
            <a:r>
              <a:rPr lang="tr-TR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muvaffakiyetsizlestirici</a:t>
            </a:r>
            <a:r>
              <a:rPr lang="tr-T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olmayi</a:t>
            </a:r>
            <a:r>
              <a:rPr lang="tr-T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yani</a:t>
            </a:r>
            <a:br>
              <a:rPr lang="tr-TR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muvaffakiyetsizlestiricilestirilmeyi</a:t>
            </a:r>
            <a:r>
              <a:rPr lang="tr-T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reddediyor, bu konuda ileri geri </a:t>
            </a:r>
            <a:r>
              <a:rPr lang="tr-T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konusuyor</a:t>
            </a:r>
            <a:r>
              <a:rPr lang="tr-T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bütün </a:t>
            </a:r>
            <a:r>
              <a:rPr lang="tr-T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ögretmenleri</a:t>
            </a:r>
            <a:r>
              <a:rPr lang="tr-T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kolayca </a:t>
            </a:r>
            <a:r>
              <a:rPr lang="tr-TR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muvaffakiyetsizlestiricilestiriverebilecegini</a:t>
            </a:r>
            <a:r>
              <a:rPr lang="tr-T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düsünen</a:t>
            </a:r>
            <a:r>
              <a:rPr lang="tr-T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okul müdürü bu duruma sinirleniyor, ve söz konusu </a:t>
            </a:r>
            <a:r>
              <a:rPr lang="tr-T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ögretmeni</a:t>
            </a:r>
            <a:r>
              <a:rPr lang="tr-T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makamina</a:t>
            </a:r>
            <a:r>
              <a:rPr lang="tr-T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çagirip</a:t>
            </a:r>
            <a:r>
              <a:rPr lang="tr-T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ona diyor ki:</a:t>
            </a:r>
            <a:br>
              <a:rPr lang="tr-TR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"</a:t>
            </a:r>
            <a:r>
              <a:rPr lang="tr-T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muvaffakiyetsizlestiricilestiriveremeyebileceklerimizdenmissinizcesine</a:t>
            </a:r>
            <a:r>
              <a:rPr lang="tr-T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laflar </a:t>
            </a:r>
            <a:r>
              <a:rPr lang="tr-T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ediyormussunuz</a:t>
            </a:r>
            <a:r>
              <a:rPr lang="tr-T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ha???"</a:t>
            </a:r>
            <a:endParaRPr lang="tr-TR" sz="1000" i="1" spc="-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00C3B-1F3F-9246-A28E-78AD806142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171" y="6386945"/>
            <a:ext cx="704495" cy="3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7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D378-0BC7-1F41-AF5E-B566A5E4E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tr-TR" dirty="0" err="1"/>
              <a:t>FastText</a:t>
            </a:r>
            <a:r>
              <a:rPr lang="tr-TR" dirty="0"/>
              <a:t> Modeli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9FC27-B492-D24B-BB3E-4E7ABE845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sz="1500"/>
              <a:t>Karakter N-Gram modeli sayesinde kelimelerin iç yapısı dikkate alınır</a:t>
            </a:r>
          </a:p>
          <a:p>
            <a:pPr>
              <a:lnSpc>
                <a:spcPct val="90000"/>
              </a:lnSpc>
            </a:pPr>
            <a:r>
              <a:rPr lang="tr-TR" sz="1500"/>
              <a:t>Her bir kelime, karakter n-gram çantası tarafından temsil edilir.</a:t>
            </a:r>
          </a:p>
          <a:p>
            <a:pPr>
              <a:lnSpc>
                <a:spcPct val="90000"/>
              </a:lnSpc>
            </a:pPr>
            <a:r>
              <a:rPr lang="tr-TR" sz="1500" err="1"/>
              <a:t>Örn</a:t>
            </a:r>
            <a:r>
              <a:rPr lang="tr-TR" sz="1500"/>
              <a:t>;</a:t>
            </a:r>
          </a:p>
          <a:p>
            <a:pPr>
              <a:lnSpc>
                <a:spcPct val="90000"/>
              </a:lnSpc>
            </a:pPr>
            <a:r>
              <a:rPr lang="tr-TR" sz="1500"/>
              <a:t>n = 3 için;</a:t>
            </a:r>
          </a:p>
          <a:p>
            <a:pPr>
              <a:lnSpc>
                <a:spcPct val="90000"/>
              </a:lnSpc>
            </a:pPr>
            <a:r>
              <a:rPr lang="tr-TR" sz="1500"/>
              <a:t>&lt;muvaffak&gt;</a:t>
            </a:r>
          </a:p>
          <a:p>
            <a:pPr>
              <a:lnSpc>
                <a:spcPct val="90000"/>
              </a:lnSpc>
            </a:pPr>
            <a:r>
              <a:rPr lang="tr-TR" sz="1500"/>
              <a:t>&lt;mu, </a:t>
            </a:r>
            <a:r>
              <a:rPr lang="tr-TR" sz="1500" err="1"/>
              <a:t>muv</a:t>
            </a:r>
            <a:r>
              <a:rPr lang="tr-TR" sz="1500"/>
              <a:t>, </a:t>
            </a:r>
            <a:r>
              <a:rPr lang="tr-TR" sz="1500" err="1"/>
              <a:t>uva</a:t>
            </a:r>
            <a:r>
              <a:rPr lang="tr-TR" sz="1500"/>
              <a:t>, </a:t>
            </a:r>
            <a:r>
              <a:rPr lang="tr-TR" sz="1500" err="1"/>
              <a:t>vaf</a:t>
            </a:r>
            <a:r>
              <a:rPr lang="tr-TR" sz="1500"/>
              <a:t>, </a:t>
            </a:r>
            <a:r>
              <a:rPr lang="tr-TR" sz="1500" err="1"/>
              <a:t>aff</a:t>
            </a:r>
            <a:r>
              <a:rPr lang="tr-TR" sz="1500"/>
              <a:t>, </a:t>
            </a:r>
            <a:r>
              <a:rPr lang="tr-TR" sz="1500" err="1"/>
              <a:t>ffa</a:t>
            </a:r>
            <a:r>
              <a:rPr lang="tr-TR" sz="1500"/>
              <a:t>, fak, ak&gt;</a:t>
            </a:r>
          </a:p>
          <a:p>
            <a:pPr>
              <a:lnSpc>
                <a:spcPct val="90000"/>
              </a:lnSpc>
            </a:pPr>
            <a:r>
              <a:rPr lang="tr-TR" sz="1500"/>
              <a:t>Ve kelimenin kendisi;</a:t>
            </a:r>
          </a:p>
          <a:p>
            <a:pPr>
              <a:lnSpc>
                <a:spcPct val="90000"/>
              </a:lnSpc>
            </a:pPr>
            <a:r>
              <a:rPr lang="tr-TR" sz="1500"/>
              <a:t>&lt;muvaffak&gt;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E6F28C5-1BEB-6F40-A483-7B24F335B0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153412"/>
            <a:ext cx="4323034" cy="4454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448CFB-E105-3242-BB86-41977F1D9B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171" y="6386945"/>
            <a:ext cx="704495" cy="3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17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346E-7B9C-884F-B405-BE590E1D0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>
            <a:normAutofit/>
          </a:bodyPr>
          <a:lstStyle/>
          <a:p>
            <a:r>
              <a:rPr lang="tr-TR" sz="2600" dirty="0"/>
              <a:t>HABER METİNLERİ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C2EE4-70AA-084E-A360-5E5168FF2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1" y="964692"/>
            <a:ext cx="3707652" cy="4775335"/>
          </a:xfrm>
        </p:spPr>
        <p:txBody>
          <a:bodyPr>
            <a:normAutofit/>
          </a:bodyPr>
          <a:lstStyle/>
          <a:p>
            <a:r>
              <a:rPr lang="tr-TR" dirty="0"/>
              <a:t>35 farklı Domainde Örümcek</a:t>
            </a:r>
          </a:p>
          <a:p>
            <a:r>
              <a:rPr lang="tr-TR" dirty="0"/>
              <a:t>~5 Milyon Haber Dokümanlarından Külliyat</a:t>
            </a:r>
          </a:p>
          <a:p>
            <a:r>
              <a:rPr lang="tr-TR" dirty="0"/>
              <a:t>~2 Milyon Kategori Etiketine Sahip Doküman</a:t>
            </a:r>
          </a:p>
          <a:p>
            <a:r>
              <a:rPr lang="tr-TR" dirty="0"/>
              <a:t>320 bin Taze Test Verisi ile Gerçek Dünya Senaryosu</a:t>
            </a:r>
          </a:p>
          <a:p>
            <a:endParaRPr lang="tr-TR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E7DD9F-8637-ED4E-8AD1-20D1BA14A3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6429" y="2475145"/>
            <a:ext cx="1836495" cy="326488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9" name="Picture 8" descr="A screen shot of a person&#10;&#10;Description automatically generated">
            <a:extLst>
              <a:ext uri="{FF2B5EF4-FFF2-40B4-BE49-F238E27FC236}">
                <a16:creationId xmlns:a16="http://schemas.microsoft.com/office/drawing/2014/main" id="{493C80BF-6D41-4A49-B040-560F323F67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320" y="2475145"/>
            <a:ext cx="1852820" cy="326488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E636DB-D995-A24F-9CF6-2EF65F243C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76" y="2475145"/>
            <a:ext cx="1852820" cy="326488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FF2B4D-425C-DF49-9A14-DD67DC92374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171" y="6386945"/>
            <a:ext cx="704495" cy="3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94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AF00-B59B-B44E-BEB1-B2FFACEE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ETİKETLİ DERLEM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CEB0D3-3079-EE4A-BE37-577DA2331D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7523796"/>
              </p:ext>
            </p:extLst>
          </p:nvPr>
        </p:nvGraphicFramePr>
        <p:xfrm>
          <a:off x="2231136" y="2323071"/>
          <a:ext cx="7729729" cy="41135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11542">
                  <a:extLst>
                    <a:ext uri="{9D8B030D-6E8A-4147-A177-3AD203B41FA5}">
                      <a16:colId xmlns:a16="http://schemas.microsoft.com/office/drawing/2014/main" val="2204765537"/>
                    </a:ext>
                  </a:extLst>
                </a:gridCol>
                <a:gridCol w="1885979">
                  <a:extLst>
                    <a:ext uri="{9D8B030D-6E8A-4147-A177-3AD203B41FA5}">
                      <a16:colId xmlns:a16="http://schemas.microsoft.com/office/drawing/2014/main" val="1795293751"/>
                    </a:ext>
                  </a:extLst>
                </a:gridCol>
                <a:gridCol w="1666104">
                  <a:extLst>
                    <a:ext uri="{9D8B030D-6E8A-4147-A177-3AD203B41FA5}">
                      <a16:colId xmlns:a16="http://schemas.microsoft.com/office/drawing/2014/main" val="1436093002"/>
                    </a:ext>
                  </a:extLst>
                </a:gridCol>
                <a:gridCol w="1666104">
                  <a:extLst>
                    <a:ext uri="{9D8B030D-6E8A-4147-A177-3AD203B41FA5}">
                      <a16:colId xmlns:a16="http://schemas.microsoft.com/office/drawing/2014/main" val="15874372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Kategoriler</a:t>
                      </a:r>
                      <a:endParaRPr lang="tr-T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Eğitim Veri Seti</a:t>
                      </a:r>
                      <a:endParaRPr lang="tr-T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Test Veri Seti</a:t>
                      </a:r>
                      <a:endParaRPr lang="tr-T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Toplam</a:t>
                      </a:r>
                      <a:endParaRPr lang="tr-T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8258752"/>
                  </a:ext>
                </a:extLst>
              </a:tr>
              <a:tr h="3226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Dünya</a:t>
                      </a:r>
                      <a:endParaRPr lang="tr-T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170640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39068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209708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24020274"/>
                  </a:ext>
                </a:extLst>
              </a:tr>
              <a:tr h="3226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Eğitim</a:t>
                      </a:r>
                      <a:endParaRPr lang="tr-T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18293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1562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19855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34696022"/>
                  </a:ext>
                </a:extLst>
              </a:tr>
              <a:tr h="3226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Finans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294545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58853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353398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71828737"/>
                  </a:ext>
                </a:extLst>
              </a:tr>
              <a:tr h="3226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Gündem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437259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91775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529034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1433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Kültür-Sanat</a:t>
                      </a:r>
                      <a:endParaRPr lang="tr-T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30628</a:t>
                      </a:r>
                      <a:endParaRPr lang="tr-T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6119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36747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0660770"/>
                  </a:ext>
                </a:extLst>
              </a:tr>
              <a:tr h="3226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Magazin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67453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13487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80940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55016964"/>
                  </a:ext>
                </a:extLst>
              </a:tr>
              <a:tr h="3226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Sağlık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47220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8233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55453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9609933"/>
                  </a:ext>
                </a:extLst>
              </a:tr>
              <a:tr h="3226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Siyaset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20745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4136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24881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02671816"/>
                  </a:ext>
                </a:extLst>
              </a:tr>
              <a:tr h="3226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Spor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371688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73690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445378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36573706"/>
                  </a:ext>
                </a:extLst>
              </a:tr>
              <a:tr h="3226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Teknoloji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116969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13088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130057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16406633"/>
                  </a:ext>
                </a:extLst>
              </a:tr>
              <a:tr h="3226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Yaşam</a:t>
                      </a:r>
                      <a:endParaRPr lang="tr-T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69443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12727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82170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6873367"/>
                  </a:ext>
                </a:extLst>
              </a:tr>
              <a:tr h="3226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Toplam</a:t>
                      </a:r>
                      <a:endParaRPr lang="tr-T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1644883</a:t>
                      </a:r>
                      <a:endParaRPr lang="tr-T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323608</a:t>
                      </a:r>
                      <a:endParaRPr lang="tr-T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1968491</a:t>
                      </a:r>
                      <a:endParaRPr lang="tr-T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1695737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92DCEB2-8739-DA4B-BF40-18BA046B5A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171" y="6386945"/>
            <a:ext cx="704495" cy="3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2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E59FA-1F7D-7F49-B2A8-FA4DE571F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tr-TR" dirty="0"/>
              <a:t>ÖN İŞLEME METODLARI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EB7749-5243-436F-B5AE-635115134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4936938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579C252-BBAE-3043-BB22-643BF205CE2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171" y="6386945"/>
            <a:ext cx="704495" cy="3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6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9285-F71A-9046-8B5B-8AC909F8E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ÖN İŞLEMLER BELLEK ETKİLERİ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3BDA437-2787-C841-B3E7-B46301800B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5455777"/>
              </p:ext>
            </p:extLst>
          </p:nvPr>
        </p:nvGraphicFramePr>
        <p:xfrm>
          <a:off x="2229739" y="2327592"/>
          <a:ext cx="7731125" cy="22028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6225">
                  <a:extLst>
                    <a:ext uri="{9D8B030D-6E8A-4147-A177-3AD203B41FA5}">
                      <a16:colId xmlns:a16="http://schemas.microsoft.com/office/drawing/2014/main" val="1511857819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259981596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3281964883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2749965014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284579838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 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 </a:t>
                      </a:r>
                      <a:endParaRPr lang="tr-T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Bellek Gereksinimi (GB)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515078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Toplam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kelime</a:t>
                      </a:r>
                      <a:endParaRPr lang="tr-T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FastText</a:t>
                      </a:r>
                      <a:endParaRPr lang="tr-T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Word2Vec</a:t>
                      </a:r>
                      <a:endParaRPr lang="tr-T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Doc2Vec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181455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Ham Veri Seti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1674166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3.25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2.03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4.67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489546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NA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1192704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2.4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1.44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4.08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829706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1673708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3.24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2.03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4.66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8831024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NDA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1192246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2.4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1.44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4.08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154289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Gİ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737042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1.7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0.89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3.01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616623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GNDA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607501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1.46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0.74</a:t>
                      </a:r>
                      <a:endParaRPr lang="tr-T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2.83</a:t>
                      </a:r>
                      <a:endParaRPr lang="tr-T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051372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C455CB9-D692-D94F-B5FD-4A1440C1C2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171" y="6386945"/>
            <a:ext cx="704495" cy="3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79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29286464-DC54-4144-B5BA-30388015B8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406" y="2308896"/>
            <a:ext cx="8995318" cy="359812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9BCA2-561E-DC4C-95BE-080226C7D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SİSTEM YAPISI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317ACF-C96C-824F-B291-F648A6C14A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171" y="6386945"/>
            <a:ext cx="704495" cy="3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70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984C-60FF-8949-B267-321A9DF9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tr-TR" dirty="0"/>
              <a:t>SINIFLANDIRICILAR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945E097-28F0-4F6C-93F8-B73E654E11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61084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6A50DCF-BE80-F54B-BA0C-C25FE4DF6B1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171" y="6386945"/>
            <a:ext cx="704495" cy="3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25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A842-85C6-B842-A417-A40453B1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İÇİNDEKİLER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51D1-25CE-1246-A34D-6367AFDA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Word2Vec, Doc2Vec ve Limitler</a:t>
            </a:r>
          </a:p>
          <a:p>
            <a:r>
              <a:rPr lang="tr-TR" dirty="0"/>
              <a:t>Morfolojik Sorunlar</a:t>
            </a:r>
          </a:p>
          <a:p>
            <a:r>
              <a:rPr lang="tr-TR" dirty="0" err="1"/>
              <a:t>FastText</a:t>
            </a:r>
            <a:endParaRPr lang="tr-TR" dirty="0"/>
          </a:p>
          <a:p>
            <a:r>
              <a:rPr lang="tr-TR" dirty="0"/>
              <a:t>Haber Dokümanlarının Temini</a:t>
            </a:r>
          </a:p>
          <a:p>
            <a:r>
              <a:rPr lang="tr-TR" dirty="0"/>
              <a:t>Metinler Üzerindeki Ön İşlemler</a:t>
            </a:r>
          </a:p>
          <a:p>
            <a:r>
              <a:rPr lang="tr-TR" dirty="0"/>
              <a:t>Sistem Yapısı</a:t>
            </a:r>
          </a:p>
          <a:p>
            <a:r>
              <a:rPr lang="tr-TR" dirty="0"/>
              <a:t>Sonuçlar</a:t>
            </a:r>
          </a:p>
          <a:p>
            <a:r>
              <a:rPr lang="tr-TR" dirty="0"/>
              <a:t>Kaynaklar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C521F-A932-334B-A84B-807BAD4BB7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171" y="6386945"/>
            <a:ext cx="704495" cy="3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40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BC9A-08B3-C844-A11C-720DBA0D9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71" y="2681105"/>
            <a:ext cx="3063240" cy="1495794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tx1"/>
                </a:solidFill>
              </a:rPr>
              <a:t>word2vec sonuçları</a:t>
            </a:r>
          </a:p>
        </p:txBody>
      </p:sp>
      <p:graphicFrame>
        <p:nvGraphicFramePr>
          <p:cNvPr id="6" name="Content Placeholder 7">
            <a:extLst>
              <a:ext uri="{FF2B5EF4-FFF2-40B4-BE49-F238E27FC236}">
                <a16:creationId xmlns:a16="http://schemas.microsoft.com/office/drawing/2014/main" id="{D50693AB-71A3-5D46-8D07-46EEE80429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9421539"/>
              </p:ext>
            </p:extLst>
          </p:nvPr>
        </p:nvGraphicFramePr>
        <p:xfrm>
          <a:off x="4657801" y="1124712"/>
          <a:ext cx="6558192" cy="4608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7307">
                  <a:extLst>
                    <a:ext uri="{9D8B030D-6E8A-4147-A177-3AD203B41FA5}">
                      <a16:colId xmlns:a16="http://schemas.microsoft.com/office/drawing/2014/main" val="3269505032"/>
                    </a:ext>
                  </a:extLst>
                </a:gridCol>
                <a:gridCol w="930177">
                  <a:extLst>
                    <a:ext uri="{9D8B030D-6E8A-4147-A177-3AD203B41FA5}">
                      <a16:colId xmlns:a16="http://schemas.microsoft.com/office/drawing/2014/main" val="2606482341"/>
                    </a:ext>
                  </a:extLst>
                </a:gridCol>
                <a:gridCol w="930177">
                  <a:extLst>
                    <a:ext uri="{9D8B030D-6E8A-4147-A177-3AD203B41FA5}">
                      <a16:colId xmlns:a16="http://schemas.microsoft.com/office/drawing/2014/main" val="507731628"/>
                    </a:ext>
                  </a:extLst>
                </a:gridCol>
                <a:gridCol w="930177">
                  <a:extLst>
                    <a:ext uri="{9D8B030D-6E8A-4147-A177-3AD203B41FA5}">
                      <a16:colId xmlns:a16="http://schemas.microsoft.com/office/drawing/2014/main" val="2878501871"/>
                    </a:ext>
                  </a:extLst>
                </a:gridCol>
                <a:gridCol w="930177">
                  <a:extLst>
                    <a:ext uri="{9D8B030D-6E8A-4147-A177-3AD203B41FA5}">
                      <a16:colId xmlns:a16="http://schemas.microsoft.com/office/drawing/2014/main" val="3431141408"/>
                    </a:ext>
                  </a:extLst>
                </a:gridCol>
                <a:gridCol w="930177">
                  <a:extLst>
                    <a:ext uri="{9D8B030D-6E8A-4147-A177-3AD203B41FA5}">
                      <a16:colId xmlns:a16="http://schemas.microsoft.com/office/drawing/2014/main" val="1743642479"/>
                    </a:ext>
                  </a:extLst>
                </a:gridCol>
              </a:tblGrid>
              <a:tr h="658368">
                <a:tc>
                  <a:txBody>
                    <a:bodyPr/>
                    <a:lstStyle/>
                    <a:p>
                      <a:pPr marR="511175" indent="257175"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NB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DVM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YSA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KA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LR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extLst>
                  <a:ext uri="{0D108BD9-81ED-4DB2-BD59-A6C34878D82A}">
                    <a16:rowId xmlns:a16="http://schemas.microsoft.com/office/drawing/2014/main" val="1164701405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Ham </a:t>
                      </a:r>
                      <a:r>
                        <a:rPr lang="en-US" sz="2400" dirty="0" err="1">
                          <a:effectLst/>
                        </a:rPr>
                        <a:t>Veri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Seti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0.558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0.775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0.771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0.616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0.771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extLst>
                  <a:ext uri="{0D108BD9-81ED-4DB2-BD59-A6C34878D82A}">
                    <a16:rowId xmlns:a16="http://schemas.microsoft.com/office/drawing/2014/main" val="2286308139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NA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0.573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0.778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0.775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0.619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0.775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extLst>
                  <a:ext uri="{0D108BD9-81ED-4DB2-BD59-A6C34878D82A}">
                    <a16:rowId xmlns:a16="http://schemas.microsoft.com/office/drawing/2014/main" val="774666702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DA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0.573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0.776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0.771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0.619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0.773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extLst>
                  <a:ext uri="{0D108BD9-81ED-4DB2-BD59-A6C34878D82A}">
                    <a16:rowId xmlns:a16="http://schemas.microsoft.com/office/drawing/2014/main" val="3684643493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NDA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0.589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0.779</a:t>
                      </a:r>
                      <a:endParaRPr lang="tr-TR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0.775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0.624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0.776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extLst>
                  <a:ext uri="{0D108BD9-81ED-4DB2-BD59-A6C34878D82A}">
                    <a16:rowId xmlns:a16="http://schemas.microsoft.com/office/drawing/2014/main" val="1061090504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Gİ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0.563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0.771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0.768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0.613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0.767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extLst>
                  <a:ext uri="{0D108BD9-81ED-4DB2-BD59-A6C34878D82A}">
                    <a16:rowId xmlns:a16="http://schemas.microsoft.com/office/drawing/2014/main" val="3145626113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GNDA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0.578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0.777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0.778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0.620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0.774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762" marR="61762" marT="61762" marB="61762" anchor="ctr"/>
                </a:tc>
                <a:extLst>
                  <a:ext uri="{0D108BD9-81ED-4DB2-BD59-A6C34878D82A}">
                    <a16:rowId xmlns:a16="http://schemas.microsoft.com/office/drawing/2014/main" val="34955709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6A16F30-482B-D445-9124-16EA536EA0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171" y="6386945"/>
            <a:ext cx="704495" cy="3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21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1DB9C-9009-5F4D-8CEF-FE2C03EEA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71" y="2681105"/>
            <a:ext cx="3063240" cy="1495794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tx1"/>
                </a:solidFill>
              </a:rPr>
              <a:t>Doc2Vec  sonuçları</a:t>
            </a:r>
          </a:p>
        </p:txBody>
      </p:sp>
      <p:graphicFrame>
        <p:nvGraphicFramePr>
          <p:cNvPr id="6" name="Content Placeholder 7">
            <a:extLst>
              <a:ext uri="{FF2B5EF4-FFF2-40B4-BE49-F238E27FC236}">
                <a16:creationId xmlns:a16="http://schemas.microsoft.com/office/drawing/2014/main" id="{91898BCA-B998-D240-9A01-838F76CA1F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5090094"/>
              </p:ext>
            </p:extLst>
          </p:nvPr>
        </p:nvGraphicFramePr>
        <p:xfrm>
          <a:off x="4657801" y="1124712"/>
          <a:ext cx="6558192" cy="4608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7307">
                  <a:extLst>
                    <a:ext uri="{9D8B030D-6E8A-4147-A177-3AD203B41FA5}">
                      <a16:colId xmlns:a16="http://schemas.microsoft.com/office/drawing/2014/main" val="3269505032"/>
                    </a:ext>
                  </a:extLst>
                </a:gridCol>
                <a:gridCol w="930177">
                  <a:extLst>
                    <a:ext uri="{9D8B030D-6E8A-4147-A177-3AD203B41FA5}">
                      <a16:colId xmlns:a16="http://schemas.microsoft.com/office/drawing/2014/main" val="2606482341"/>
                    </a:ext>
                  </a:extLst>
                </a:gridCol>
                <a:gridCol w="930177">
                  <a:extLst>
                    <a:ext uri="{9D8B030D-6E8A-4147-A177-3AD203B41FA5}">
                      <a16:colId xmlns:a16="http://schemas.microsoft.com/office/drawing/2014/main" val="507731628"/>
                    </a:ext>
                  </a:extLst>
                </a:gridCol>
                <a:gridCol w="930177">
                  <a:extLst>
                    <a:ext uri="{9D8B030D-6E8A-4147-A177-3AD203B41FA5}">
                      <a16:colId xmlns:a16="http://schemas.microsoft.com/office/drawing/2014/main" val="2878501871"/>
                    </a:ext>
                  </a:extLst>
                </a:gridCol>
                <a:gridCol w="930177">
                  <a:extLst>
                    <a:ext uri="{9D8B030D-6E8A-4147-A177-3AD203B41FA5}">
                      <a16:colId xmlns:a16="http://schemas.microsoft.com/office/drawing/2014/main" val="3431141408"/>
                    </a:ext>
                  </a:extLst>
                </a:gridCol>
                <a:gridCol w="930177">
                  <a:extLst>
                    <a:ext uri="{9D8B030D-6E8A-4147-A177-3AD203B41FA5}">
                      <a16:colId xmlns:a16="http://schemas.microsoft.com/office/drawing/2014/main" val="1743642479"/>
                    </a:ext>
                  </a:extLst>
                </a:gridCol>
              </a:tblGrid>
              <a:tr h="658368">
                <a:tc>
                  <a:txBody>
                    <a:bodyPr/>
                    <a:lstStyle/>
                    <a:p>
                      <a:pPr marR="511175" indent="257175"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NB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DVM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YSA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KA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LR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extLst>
                  <a:ext uri="{0D108BD9-81ED-4DB2-BD59-A6C34878D82A}">
                    <a16:rowId xmlns:a16="http://schemas.microsoft.com/office/drawing/2014/main" val="1164701405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Ham </a:t>
                      </a:r>
                      <a:r>
                        <a:rPr lang="en-US" sz="2400" dirty="0" err="1">
                          <a:effectLst/>
                        </a:rPr>
                        <a:t>Veri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Seti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0.661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0.757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0.757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0.470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0.755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extLst>
                  <a:ext uri="{0D108BD9-81ED-4DB2-BD59-A6C34878D82A}">
                    <a16:rowId xmlns:a16="http://schemas.microsoft.com/office/drawing/2014/main" val="2286308139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NA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0.661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0.758</a:t>
                      </a:r>
                      <a:endParaRPr lang="tr-TR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0.760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0.474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0.755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extLst>
                  <a:ext uri="{0D108BD9-81ED-4DB2-BD59-A6C34878D82A}">
                    <a16:rowId xmlns:a16="http://schemas.microsoft.com/office/drawing/2014/main" val="774666702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DA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0.652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0.753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0.755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0.466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0.751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extLst>
                  <a:ext uri="{0D108BD9-81ED-4DB2-BD59-A6C34878D82A}">
                    <a16:rowId xmlns:a16="http://schemas.microsoft.com/office/drawing/2014/main" val="3684643493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NDA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0.651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0.756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0.758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0.480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0.754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extLst>
                  <a:ext uri="{0D108BD9-81ED-4DB2-BD59-A6C34878D82A}">
                    <a16:rowId xmlns:a16="http://schemas.microsoft.com/office/drawing/2014/main" val="1061090504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Gİ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0.667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0.751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0.752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0.452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0.749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extLst>
                  <a:ext uri="{0D108BD9-81ED-4DB2-BD59-A6C34878D82A}">
                    <a16:rowId xmlns:a16="http://schemas.microsoft.com/office/drawing/2014/main" val="3145626113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GNDA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0.653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0.750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0.754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0.462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0.749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90" marR="49190" marT="49190" marB="49190" anchor="ctr"/>
                </a:tc>
                <a:extLst>
                  <a:ext uri="{0D108BD9-81ED-4DB2-BD59-A6C34878D82A}">
                    <a16:rowId xmlns:a16="http://schemas.microsoft.com/office/drawing/2014/main" val="34955709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DBD34E0-B96E-A545-B925-B9B96301D4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171" y="6386945"/>
            <a:ext cx="704495" cy="3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10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BBF3-56EB-474F-BA95-B85D27984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71" y="2681105"/>
            <a:ext cx="3063240" cy="1495794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tr-TR" dirty="0" err="1">
                <a:solidFill>
                  <a:schemeClr val="tx1"/>
                </a:solidFill>
              </a:rPr>
              <a:t>FastText</a:t>
            </a:r>
            <a:r>
              <a:rPr lang="tr-TR" dirty="0">
                <a:solidFill>
                  <a:schemeClr val="tx1"/>
                </a:solidFill>
              </a:rPr>
              <a:t> Sonuçları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81E3CD8-DD1B-6D4E-9D59-E07CC59B15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4825243"/>
              </p:ext>
            </p:extLst>
          </p:nvPr>
        </p:nvGraphicFramePr>
        <p:xfrm>
          <a:off x="4657801" y="1124712"/>
          <a:ext cx="6558192" cy="4608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7307">
                  <a:extLst>
                    <a:ext uri="{9D8B030D-6E8A-4147-A177-3AD203B41FA5}">
                      <a16:colId xmlns:a16="http://schemas.microsoft.com/office/drawing/2014/main" val="3269505032"/>
                    </a:ext>
                  </a:extLst>
                </a:gridCol>
                <a:gridCol w="930177">
                  <a:extLst>
                    <a:ext uri="{9D8B030D-6E8A-4147-A177-3AD203B41FA5}">
                      <a16:colId xmlns:a16="http://schemas.microsoft.com/office/drawing/2014/main" val="2606482341"/>
                    </a:ext>
                  </a:extLst>
                </a:gridCol>
                <a:gridCol w="930177">
                  <a:extLst>
                    <a:ext uri="{9D8B030D-6E8A-4147-A177-3AD203B41FA5}">
                      <a16:colId xmlns:a16="http://schemas.microsoft.com/office/drawing/2014/main" val="507731628"/>
                    </a:ext>
                  </a:extLst>
                </a:gridCol>
                <a:gridCol w="930177">
                  <a:extLst>
                    <a:ext uri="{9D8B030D-6E8A-4147-A177-3AD203B41FA5}">
                      <a16:colId xmlns:a16="http://schemas.microsoft.com/office/drawing/2014/main" val="2878501871"/>
                    </a:ext>
                  </a:extLst>
                </a:gridCol>
                <a:gridCol w="930177">
                  <a:extLst>
                    <a:ext uri="{9D8B030D-6E8A-4147-A177-3AD203B41FA5}">
                      <a16:colId xmlns:a16="http://schemas.microsoft.com/office/drawing/2014/main" val="3431141408"/>
                    </a:ext>
                  </a:extLst>
                </a:gridCol>
                <a:gridCol w="930177">
                  <a:extLst>
                    <a:ext uri="{9D8B030D-6E8A-4147-A177-3AD203B41FA5}">
                      <a16:colId xmlns:a16="http://schemas.microsoft.com/office/drawing/2014/main" val="1743642479"/>
                    </a:ext>
                  </a:extLst>
                </a:gridCol>
              </a:tblGrid>
              <a:tr h="658368">
                <a:tc>
                  <a:txBody>
                    <a:bodyPr/>
                    <a:lstStyle/>
                    <a:p>
                      <a:pPr marR="511175" indent="257175"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NB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DVM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YSA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KA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LR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extLst>
                  <a:ext uri="{0D108BD9-81ED-4DB2-BD59-A6C34878D82A}">
                    <a16:rowId xmlns:a16="http://schemas.microsoft.com/office/drawing/2014/main" val="1164701405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Ham </a:t>
                      </a:r>
                      <a:r>
                        <a:rPr lang="en-US" sz="2400" dirty="0" err="1">
                          <a:effectLst/>
                        </a:rPr>
                        <a:t>Veri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Seti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0.578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0.774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0.766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0.610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0.770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extLst>
                  <a:ext uri="{0D108BD9-81ED-4DB2-BD59-A6C34878D82A}">
                    <a16:rowId xmlns:a16="http://schemas.microsoft.com/office/drawing/2014/main" val="2286308139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NA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0.582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0.780</a:t>
                      </a:r>
                      <a:endParaRPr lang="tr-TR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0.777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0.615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0.777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extLst>
                  <a:ext uri="{0D108BD9-81ED-4DB2-BD59-A6C34878D82A}">
                    <a16:rowId xmlns:a16="http://schemas.microsoft.com/office/drawing/2014/main" val="774666702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DA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0.594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0.774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0.766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0.616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0.770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extLst>
                  <a:ext uri="{0D108BD9-81ED-4DB2-BD59-A6C34878D82A}">
                    <a16:rowId xmlns:a16="http://schemas.microsoft.com/office/drawing/2014/main" val="3684643493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NDA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0.607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0.780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0.777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0.624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0.778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extLst>
                  <a:ext uri="{0D108BD9-81ED-4DB2-BD59-A6C34878D82A}">
                    <a16:rowId xmlns:a16="http://schemas.microsoft.com/office/drawing/2014/main" val="1061090504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Gİ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0.579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0.766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0.764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0.601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0.763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extLst>
                  <a:ext uri="{0D108BD9-81ED-4DB2-BD59-A6C34878D82A}">
                    <a16:rowId xmlns:a16="http://schemas.microsoft.com/office/drawing/2014/main" val="3145626113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GNDA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0.594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0.776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0.771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0.615</a:t>
                      </a:r>
                      <a:endParaRPr lang="tr-T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0.774</a:t>
                      </a:r>
                      <a:endParaRPr lang="tr-T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73" marR="45573" marT="45573" marB="45573" anchor="ctr"/>
                </a:tc>
                <a:extLst>
                  <a:ext uri="{0D108BD9-81ED-4DB2-BD59-A6C34878D82A}">
                    <a16:rowId xmlns:a16="http://schemas.microsoft.com/office/drawing/2014/main" val="349557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189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3DE7-E569-5946-801E-B8ECB35A4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SONUÇLAR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61E88-513F-7F41-ADC8-D45FE2C96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Kelime temsili yöntemleri, </a:t>
            </a:r>
            <a:r>
              <a:rPr lang="tr-TR" dirty="0" err="1"/>
              <a:t>editörel</a:t>
            </a:r>
            <a:r>
              <a:rPr lang="tr-TR" dirty="0"/>
              <a:t> içerikte benzer sonuçlar üretmekte</a:t>
            </a:r>
          </a:p>
          <a:p>
            <a:r>
              <a:rPr lang="tr-TR" dirty="0"/>
              <a:t>Yine de en iyi başarım </a:t>
            </a:r>
            <a:r>
              <a:rPr lang="tr-TR" dirty="0" err="1"/>
              <a:t>FastText</a:t>
            </a:r>
            <a:r>
              <a:rPr lang="tr-TR" dirty="0"/>
              <a:t> üzerinde elde edilmiştir</a:t>
            </a:r>
          </a:p>
          <a:p>
            <a:r>
              <a:rPr lang="tr-TR" dirty="0"/>
              <a:t>     </a:t>
            </a:r>
            <a:r>
              <a:rPr lang="tr-TR" dirty="0" err="1"/>
              <a:t>Naive</a:t>
            </a:r>
            <a:r>
              <a:rPr lang="tr-TR" dirty="0"/>
              <a:t> </a:t>
            </a:r>
            <a:r>
              <a:rPr lang="tr-TR" dirty="0" err="1"/>
              <a:t>Bayes</a:t>
            </a:r>
            <a:r>
              <a:rPr lang="tr-TR" dirty="0"/>
              <a:t> ve Karar Ağaçları </a:t>
            </a:r>
          </a:p>
          <a:p>
            <a:r>
              <a:rPr lang="tr-TR" dirty="0"/>
              <a:t>      Destek Vektör Makineleri</a:t>
            </a:r>
          </a:p>
          <a:p>
            <a:r>
              <a:rPr lang="tr-TR" dirty="0"/>
              <a:t>      Yapay Sinir Ağı</a:t>
            </a:r>
          </a:p>
          <a:p>
            <a:r>
              <a:rPr lang="tr-TR" dirty="0"/>
              <a:t>      Lojistik Regresyon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7A5A8-D95C-F449-9A30-5FDFCF98D4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561" y="4702624"/>
            <a:ext cx="267063" cy="267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BB33A8-7F37-5C4A-BEFA-0DA8EB7D32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562" y="4306384"/>
            <a:ext cx="267063" cy="267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014BF-873D-D64F-9B46-A1A72E9D7E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562" y="3910144"/>
            <a:ext cx="267063" cy="267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0F22C6-C3C4-CA4C-90D8-5C75039125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562" y="3513903"/>
            <a:ext cx="267064" cy="267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907A44-660C-EE43-9050-1766F13EC9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171" y="6386945"/>
            <a:ext cx="704495" cy="3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20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shade val="100000"/>
                <a:satMod val="185000"/>
                <a:lumMod val="120000"/>
              </a:schemeClr>
            </a:gs>
            <a:gs pos="100000">
              <a:schemeClr val="bg1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bject, bird, light, flock&#10;&#10;Description automatically generated">
            <a:extLst>
              <a:ext uri="{FF2B5EF4-FFF2-40B4-BE49-F238E27FC236}">
                <a16:creationId xmlns:a16="http://schemas.microsoft.com/office/drawing/2014/main" id="{520A0AA1-24A0-3746-A74A-221C1E534D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01183A-E932-D041-80D4-D03E93F064E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tr-TR">
                <a:solidFill>
                  <a:schemeClr val="tx1"/>
                </a:solidFill>
              </a:rPr>
              <a:t>SORUlar?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E7812C-E502-2042-8009-116F76B4C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github.com</a:t>
            </a:r>
            <a:r>
              <a:rPr lang="tr-TR" dirty="0"/>
              <a:t>/</a:t>
            </a:r>
            <a:r>
              <a:rPr lang="tr-TR" dirty="0" err="1"/>
              <a:t>hakkiyagiz</a:t>
            </a:r>
            <a:r>
              <a:rPr lang="tr-TR" dirty="0"/>
              <a:t>/</a:t>
            </a:r>
            <a:r>
              <a:rPr lang="tr-TR"/>
              <a:t>SIU2019/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C9BEB-78FB-F94C-A91F-C97ABBC3C4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171" y="6386945"/>
            <a:ext cx="704495" cy="3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0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203E-1BE9-D84E-BECC-71AF187A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Word2Vec Modeli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76C57F-D8E4-5241-9EB6-75AA2816A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4219956"/>
          </a:xfrm>
        </p:spPr>
        <p:txBody>
          <a:bodyPr>
            <a:normAutofit lnSpcReduction="10000"/>
          </a:bodyPr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CBOW Yöntemi					 SKIP-GRAM Yöntemi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F19DB-6229-6140-B3FC-AC0EC4E441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608" y="2282417"/>
            <a:ext cx="2881256" cy="3865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00705-4B68-8840-9CAF-1AE55E8DAA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136" y="2256291"/>
            <a:ext cx="2881256" cy="4024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E48CBA-E6BE-8D41-9568-4C753B9F850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171" y="6386945"/>
            <a:ext cx="704495" cy="3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19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F841-7C7B-EE44-8635-81D0F5B0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Doc2Vec Modeli</a:t>
            </a:r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719FBDF-E2E7-8844-A66F-1EFCD345A2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580" y="2736414"/>
            <a:ext cx="4782803" cy="2478136"/>
          </a:xfrm>
          <a:prstGeom prst="rect">
            <a:avLst/>
          </a:prstGeom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A7D9026-BADE-6248-BC10-4D8237E578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383" y="2736414"/>
            <a:ext cx="4158958" cy="2478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AEEE67-897C-5E47-986C-6C6DC439E680}"/>
              </a:ext>
            </a:extLst>
          </p:cNvPr>
          <p:cNvSpPr txBox="1"/>
          <p:nvPr/>
        </p:nvSpPr>
        <p:spPr>
          <a:xfrm>
            <a:off x="3568948" y="5402094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PV-DM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393A97-AB10-BA42-AE1E-1B7C3E54EB5B}"/>
              </a:ext>
            </a:extLst>
          </p:cNvPr>
          <p:cNvSpPr txBox="1"/>
          <p:nvPr/>
        </p:nvSpPr>
        <p:spPr>
          <a:xfrm>
            <a:off x="7853688" y="5484614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PV-DBOW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FEC6E5-20ED-4048-B41B-FB41BB76E2B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171" y="6386945"/>
            <a:ext cx="704495" cy="3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5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CC50B-5569-4E4F-A4A9-AE67C9B6F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tr-TR"/>
              <a:t>SKIP-GRAM Limitleri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935A8-1D3B-3A48-BC5C-39B4A4507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8EB91-A0BB-7045-804D-BFA5F25B7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171" y="6386945"/>
            <a:ext cx="704495" cy="3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87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CC50B-5569-4E4F-A4A9-AE67C9B6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SKIP-GRAM Limitleri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935A8-1D3B-3A48-BC5C-39B4A4507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Fransızca ve İspanyolca gibi dillerde bir çok yüklemin 40’dan fazla varyasyona sahip olması</a:t>
            </a:r>
          </a:p>
          <a:p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C7748-C951-A944-B12C-BB31896030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171" y="6386945"/>
            <a:ext cx="704495" cy="3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06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CC50B-5569-4E4F-A4A9-AE67C9B6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SKIP-GRAM Limitleri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935A8-1D3B-3A48-BC5C-39B4A4507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Fransızca ve İspanyolca gibi dillerde bir çok yüklemin 40’dan fazla varyasyona sahip olması</a:t>
            </a:r>
          </a:p>
          <a:p>
            <a:r>
              <a:rPr lang="tr-TR" dirty="0" err="1"/>
              <a:t>Fince’de</a:t>
            </a:r>
            <a:r>
              <a:rPr lang="tr-TR" dirty="0"/>
              <a:t> isimler 15 farklı durumda belirtilebiliyor</a:t>
            </a:r>
          </a:p>
          <a:p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D8367-5C4A-5241-80B6-1F4AD6E47B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171" y="6386945"/>
            <a:ext cx="704495" cy="3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8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CC50B-5569-4E4F-A4A9-AE67C9B6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SKIP-GRAM Limitleri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935A8-1D3B-3A48-BC5C-39B4A4507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Fransızca ve İspanyolca gibi dillerde bir çok yüklemin 40’dan fazla varyasyona sahip olması</a:t>
            </a:r>
          </a:p>
          <a:p>
            <a:r>
              <a:rPr lang="tr-TR" dirty="0" err="1"/>
              <a:t>Fince’de</a:t>
            </a:r>
            <a:r>
              <a:rPr lang="tr-TR" dirty="0"/>
              <a:t> isimler 15 farklı durumda belirtilebiliyor</a:t>
            </a:r>
          </a:p>
          <a:p>
            <a:r>
              <a:rPr lang="tr-TR" dirty="0"/>
              <a:t>Nadir kullanılan bu kelimelerin, vektör temsillerinin elde edilmesinin çok zor oluşu hatta çoğu zaman ilk filtre ile elenmesi</a:t>
            </a:r>
          </a:p>
          <a:p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AEFBB-D6B5-5842-9CD1-2D020F928C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171" y="6386945"/>
            <a:ext cx="704495" cy="3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89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CC50B-5569-4E4F-A4A9-AE67C9B6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SKIP-GRAM Limitleri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935A8-1D3B-3A48-BC5C-39B4A4507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Fransızca ve İspanyolca gibi dillerde bir çok yüklemin 40’dan fazla varyasyona sahip olması</a:t>
            </a:r>
          </a:p>
          <a:p>
            <a:r>
              <a:rPr lang="tr-TR" dirty="0" err="1"/>
              <a:t>Fince’de</a:t>
            </a:r>
            <a:r>
              <a:rPr lang="tr-TR" dirty="0"/>
              <a:t> isimler 15 farklı durumda belirtilebiliyor</a:t>
            </a:r>
          </a:p>
          <a:p>
            <a:r>
              <a:rPr lang="tr-TR" dirty="0"/>
              <a:t>Nadir kullanılan bu kelimelerin, vektör temsillerinin elde edilmesinin çok zor oluşu hatta çoğu zaman ilk filtre ile elenmesi</a:t>
            </a:r>
          </a:p>
          <a:p>
            <a:r>
              <a:rPr lang="tr-TR" dirty="0"/>
              <a:t>Ön işleme aşaması ile ancak doğal dil işleme sayesinde elde edilebilecek kelime kökleri ve gövdelerinin sözlük (dizin) içerinde yer almaması</a:t>
            </a:r>
          </a:p>
          <a:p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4C02F-7D29-7C43-A845-01DE26D3AC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171" y="6386945"/>
            <a:ext cx="704495" cy="3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1693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765</Words>
  <Application>Microsoft Macintosh PowerPoint</Application>
  <PresentationFormat>Widescreen</PresentationFormat>
  <Paragraphs>329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Gill Sans MT</vt:lpstr>
      <vt:lpstr>Times New Roman</vt:lpstr>
      <vt:lpstr>Parcel</vt:lpstr>
      <vt:lpstr>Word2Vec, Doc2Vec ve FastText Algoritmaları ile Yarı Öğreticili Türkçe HABER Sınıflandırma</vt:lpstr>
      <vt:lpstr>İÇİNDEKİLER</vt:lpstr>
      <vt:lpstr>Word2Vec Modeli</vt:lpstr>
      <vt:lpstr>Doc2Vec Modeli</vt:lpstr>
      <vt:lpstr>SKIP-GRAM Limitleri</vt:lpstr>
      <vt:lpstr>SKIP-GRAM Limitleri</vt:lpstr>
      <vt:lpstr>SKIP-GRAM Limitleri</vt:lpstr>
      <vt:lpstr>SKIP-GRAM Limitleri</vt:lpstr>
      <vt:lpstr>SKIP-GRAM Limitleri</vt:lpstr>
      <vt:lpstr>SKIP-GRAM Limitleri</vt:lpstr>
      <vt:lpstr>Morfolojik zenginlik</vt:lpstr>
      <vt:lpstr>70 harf tek bir kelimede</vt:lpstr>
      <vt:lpstr>FastText Modeli</vt:lpstr>
      <vt:lpstr>HABER METİNLERİ</vt:lpstr>
      <vt:lpstr>ETİKETLİ DERLEM</vt:lpstr>
      <vt:lpstr>ÖN İŞLEME METODLARI</vt:lpstr>
      <vt:lpstr>ÖN İŞLEMLER BELLEK ETKİLERİ</vt:lpstr>
      <vt:lpstr>SİSTEM YAPISI</vt:lpstr>
      <vt:lpstr>SINIFLANDIRICILAR</vt:lpstr>
      <vt:lpstr>word2vec sonuçları</vt:lpstr>
      <vt:lpstr>Doc2Vec  sonuçları</vt:lpstr>
      <vt:lpstr>FastText Sonuçları</vt:lpstr>
      <vt:lpstr>SONUÇLAR</vt:lpstr>
      <vt:lpstr>SORUlar?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Word2Vec, Doc2Vec ve FastText Algoritmaları ile Yarı Öğreticili Türkçe HABER Sınıflandırma</dc:title>
  <dc:subject/>
  <dc:creator>Hakki Yagiz Erdinc</dc:creator>
  <cp:keywords/>
  <dc:description/>
  <cp:lastModifiedBy>Hakki Yagiz Erdinc</cp:lastModifiedBy>
  <cp:revision>27</cp:revision>
  <dcterms:created xsi:type="dcterms:W3CDTF">2019-04-23T19:39:45Z</dcterms:created>
  <dcterms:modified xsi:type="dcterms:W3CDTF">2019-04-25T11:02:33Z</dcterms:modified>
  <cp:category/>
</cp:coreProperties>
</file>